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slideMasters/_rels/slideMaster1.xml.rels" ContentType="application/vnd.openxmlformats-package.relationships+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notesSlides/_rels/notesSlide11.xml.rels" ContentType="application/vnd.openxmlformats-package.relationships+xml"/>
  <Override PartName="/ppt/notesSlides/_rels/notesSlide8.xml.rels" ContentType="application/vnd.openxmlformats-package.relationships+xml"/>
  <Override PartName="/ppt/notesSlides/_rels/notesSlide17.xml.rels" ContentType="application/vnd.openxmlformats-package.relationships+xml"/>
  <Override PartName="/ppt/notesSlides/_rels/notesSlide12.xml.rels" ContentType="application/vnd.openxmlformats-package.relationships+xml"/>
  <Override PartName="/ppt/notesSlides/_rels/notesSlide5.xml.rels" ContentType="application/vnd.openxmlformats-package.relationships+xml"/>
  <Override PartName="/ppt/notesSlides/_rels/notesSlide18.xml.rels" ContentType="application/vnd.openxmlformats-package.relationships+xml"/>
  <Override PartName="/ppt/notesSlides/_rels/notesSlide13.xml.rels" ContentType="application/vnd.openxmlformats-package.relationships+xml"/>
  <Override PartName="/ppt/notesSlides/_rels/notesSlide9.xml.rels" ContentType="application/vnd.openxmlformats-package.relationships+xml"/>
  <Override PartName="/ppt/notesSlides/_rels/notesSlide14.xml.rels" ContentType="application/vnd.openxmlformats-package.relationships+xml"/>
  <Override PartName="/ppt/notesSlides/_rels/notesSlide6.xml.rels" ContentType="application/vnd.openxmlformats-package.relationships+xml"/>
  <Override PartName="/ppt/notesSlides/_rels/notesSlide15.xml.rels" ContentType="application/vnd.openxmlformats-package.relationships+xml"/>
  <Override PartName="/ppt/notesSlides/_rels/notesSlide10.xml.rels" ContentType="application/vnd.openxmlformats-package.relationships+xml"/>
  <Override PartName="/ppt/notesSlides/_rels/notesSlide7.xml.rels" ContentType="application/vnd.openxmlformats-package.relationships+xml"/>
  <Override PartName="/ppt/notesSlides/_rels/notesSlide16.xml.rels" ContentType="application/vnd.openxmlformats-package.relationship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5.xml" ContentType="application/vnd.openxmlformats-officedocument.presentationml.notesSlide+xml"/>
  <Override PartName="/ppt/notesSlides/notesSlide14.xml" ContentType="application/vnd.openxmlformats-officedocument.presentationml.notesSlide+xml"/>
  <Override PartName="/ppt/notesSlides/notesSlide17.xml" ContentType="application/vnd.openxmlformats-officedocument.presentationml.notesSlide+xml"/>
  <Override PartName="/ppt/notesSlides/notesSlide8.xml" ContentType="application/vnd.openxmlformats-officedocument.presentationml.notesSlide+xml"/>
  <Override PartName="/ppt/notesSlides/notesSlide18.xml" ContentType="application/vnd.openxmlformats-officedocument.presentationml.notesSlide+xml"/>
  <Override PartName="/ppt/notesSlides/notesSlide9.xml" ContentType="application/vnd.openxmlformats-officedocument.presentationml.notesSlide+xml"/>
  <Override PartName="/ppt/notesSlides/notesSlide6.xml" ContentType="application/vnd.openxmlformats-officedocument.presentationml.notesSlide+xml"/>
  <Override PartName="/ppt/notesSlides/notesSlide15.xml" ContentType="application/vnd.openxmlformats-officedocument.presentationml.notesSlide+xml"/>
  <Override PartName="/ppt/notesSlides/notesSlide10.xml" ContentType="application/vnd.openxmlformats-officedocument.presentationml.notesSlide+xml"/>
  <Override PartName="/ppt/notesSlides/notesSlide7.xml" ContentType="application/vnd.openxmlformats-officedocument.presentationml.notesSlide+xml"/>
  <Override PartName="/ppt/notesSlides/notesSlide16.xml" ContentType="application/vnd.openxmlformats-officedocument.presentationml.notesSlide+xml"/>
  <Override PartName="/ppt/_rels/presentation.xml.rels" ContentType="application/vnd.openxmlformats-package.relationships+xml"/>
  <Override PartName="/ppt/media/image29.png" ContentType="image/png"/>
  <Override PartName="/ppt/media/image27.png" ContentType="image/png"/>
  <Override PartName="/ppt/media/image22.png" ContentType="image/png"/>
  <Override PartName="/ppt/media/image21.png" ContentType="image/png"/>
  <Override PartName="/ppt/media/image19.png" ContentType="image/png"/>
  <Override PartName="/ppt/media/image20.png" ContentType="image/png"/>
  <Override PartName="/ppt/media/image2.jpeg" ContentType="image/jpeg"/>
  <Override PartName="/ppt/media/image18.png" ContentType="image/png"/>
  <Override PartName="/ppt/media/image6.jpeg" ContentType="image/jpeg"/>
  <Override PartName="/ppt/media/image16.png" ContentType="image/png"/>
  <Override PartName="/ppt/media/image15.png" ContentType="image/png"/>
  <Override PartName="/ppt/media/image14.png" ContentType="image/png"/>
  <Override PartName="/ppt/media/image24.png" ContentType="image/png"/>
  <Override PartName="/ppt/media/image11.jpeg" ContentType="image/jpeg"/>
  <Override PartName="/ppt/media/image32.png" ContentType="image/png"/>
  <Override PartName="/ppt/media/image7.png" ContentType="image/png"/>
  <Override PartName="/ppt/media/image34.png" ContentType="image/png"/>
  <Override PartName="/ppt/media/image9.png" ContentType="image/png"/>
  <Override PartName="/ppt/media/image44.jpeg" ContentType="image/jpeg"/>
  <Override PartName="/ppt/media/image36.png" ContentType="image/png"/>
  <Override PartName="/ppt/media/image8.gif" ContentType="image/gif"/>
  <Override PartName="/ppt/media/image38.png" ContentType="image/png"/>
  <Override PartName="/ppt/media/image39.jpeg" ContentType="image/jpeg"/>
  <Override PartName="/ppt/media/image41.png" ContentType="image/png"/>
  <Override PartName="/ppt/media/image28.png" ContentType="image/png"/>
  <Override PartName="/ppt/media/image30.png" ContentType="image/png"/>
  <Override PartName="/ppt/media/image37.jpeg" ContentType="image/jpeg"/>
  <Override PartName="/ppt/media/image13.png" ContentType="image/png"/>
  <Override PartName="/ppt/media/image42.png" ContentType="image/png"/>
  <Override PartName="/ppt/media/image35.jpeg" ContentType="image/jpeg"/>
  <Override PartName="/ppt/media/image10.png" ContentType="image/png"/>
  <Override PartName="/ppt/media/image5.png" ContentType="image/png"/>
  <Override PartName="/ppt/media/image43.jpeg" ContentType="image/jpeg"/>
  <Override PartName="/ppt/media/image40.png" ContentType="image/png"/>
  <Override PartName="/ppt/media/image4.jpeg" ContentType="image/jpeg"/>
  <Override PartName="/ppt/media/image25.png" ContentType="image/png"/>
  <Override PartName="/ppt/media/image33.png" ContentType="image/png"/>
  <Override PartName="/ppt/media/image3.png" ContentType="image/png"/>
  <Override PartName="/ppt/media/image17.jpeg" ContentType="image/jpeg"/>
  <Override PartName="/ppt/media/image26.png" ContentType="image/png"/>
  <Override PartName="/ppt/media/image23.jpeg" ContentType="image/jpeg"/>
  <Override PartName="/ppt/media/image12.png" ContentType="image/png"/>
  <Override PartName="/ppt/media/image1.png" ContentType="image/png"/>
  <Override PartName="/ppt/media/image31.png" ContentType="image/png"/>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10.xml" ContentType="application/vnd.openxmlformats-officedocument.presentationml.slideLayout+xml"/>
  <Override PartName="/ppt/slideLayouts/_rels/slideLayout12.xml.rels" ContentType="application/vnd.openxmlformats-package.relationships+xml"/>
  <Override PartName="/ppt/slideLayouts/_rels/slideLayout11.xml.rels" ContentType="application/vnd.openxmlformats-package.relationships+xml"/>
  <Override PartName="/ppt/slideLayouts/_rels/slideLayout9.xml.rels" ContentType="application/vnd.openxmlformats-package.relationships+xml"/>
  <Override PartName="/ppt/slideLayouts/_rels/slideLayout10.xml.rels" ContentType="application/vnd.openxmlformats-package.relationships+xml"/>
  <Override PartName="/ppt/slideLayouts/_rels/slideLayout8.xml.rels" ContentType="application/vnd.openxmlformats-package.relationships+xml"/>
  <Override PartName="/ppt/slideLayouts/_rels/slideLayout5.xml.rels" ContentType="application/vnd.openxmlformats-package.relationships+xml"/>
  <Override PartName="/ppt/slideLayouts/_rels/slideLayout7.xml.rels" ContentType="application/vnd.openxmlformats-package.relationships+xml"/>
  <Override PartName="/ppt/slideLayouts/_rels/slideLayout4.xml.rels" ContentType="application/vnd.openxmlformats-package.relationships+xml"/>
  <Override PartName="/ppt/slideLayouts/_rels/slideLayout6.xml.rels" ContentType="application/vnd.openxmlformats-package.relationships+xml"/>
  <Override PartName="/ppt/slideLayouts/_rels/slideLayout3.xml.rels" ContentType="application/vnd.openxmlformats-package.relationships+xml"/>
  <Override PartName="/ppt/slideLayouts/_rels/slideLayout2.xml.rels" ContentType="application/vnd.openxmlformats-package.relationships+xml"/>
  <Override PartName="/ppt/slideLayouts/_rels/slideLayout1.xml.rels" ContentType="application/vnd.openxmlformats-package.relationships+xml"/>
  <Override PartName="/ppt/slideLayouts/slideLayout9.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notesMasters/_rels/notesMaster1.xml.rels" ContentType="application/vnd.openxmlformats-package.relationships+xml"/>
  <Override PartName="/ppt/notesMasters/notesMaster1.xml" ContentType="application/vnd.openxmlformats-officedocument.presentationml.notesMaster+xml"/>
  <Override PartName="/ppt/slides/slide13.xml" ContentType="application/vnd.openxmlformats-officedocument.presentationml.slide+xml"/>
  <Override PartName="/ppt/slides/slide12.xml" ContentType="application/vnd.openxmlformats-officedocument.presentationml.slide+xml"/>
  <Override PartName="/ppt/slides/slide9.xml" ContentType="application/vnd.openxmlformats-officedocument.presentationml.slide+xml"/>
  <Override PartName="/ppt/slides/slide11.xml" ContentType="application/vnd.openxmlformats-officedocument.presentationml.slide+xml"/>
  <Override PartName="/ppt/slides/slide8.xml" ContentType="application/vnd.openxmlformats-officedocument.presentationml.slide+xml"/>
  <Override PartName="/ppt/slides/slide18.xml" ContentType="application/vnd.openxmlformats-officedocument.presentationml.slide+xml"/>
  <Override PartName="/ppt/slides/slide3.xml" ContentType="application/vnd.openxmlformats-officedocument.presentationml.slide+xml"/>
  <Override PartName="/ppt/slides/slide17.xml" ContentType="application/vnd.openxmlformats-officedocument.presentationml.slide+xml"/>
  <Override PartName="/ppt/slides/slide2.xml" ContentType="application/vnd.openxmlformats-officedocument.presentationml.slide+xml"/>
  <Override PartName="/ppt/slides/_rels/slide10.xml.rels" ContentType="application/vnd.openxmlformats-package.relationships+xml"/>
  <Override PartName="/ppt/slides/_rels/slide7.xml.rels" ContentType="application/vnd.openxmlformats-package.relationships+xml"/>
  <Override PartName="/ppt/slides/_rels/slide6.xml.rels" ContentType="application/vnd.openxmlformats-package.relationships+xml"/>
  <Override PartName="/ppt/slides/_rels/slide3.xml.rels" ContentType="application/vnd.openxmlformats-package.relationships+xml"/>
  <Override PartName="/ppt/slides/_rels/slide5.xml.rels" ContentType="application/vnd.openxmlformats-package.relationships+xml"/>
  <Override PartName="/ppt/slides/_rels/slide13.xml.rels" ContentType="application/vnd.openxmlformats-package.relationships+xml"/>
  <Override PartName="/ppt/slides/_rels/slide16.xml.rels" ContentType="application/vnd.openxmlformats-package.relationships+xml"/>
  <Override PartName="/ppt/slides/_rels/slide12.xml.rels" ContentType="application/vnd.openxmlformats-package.relationships+xml"/>
  <Override PartName="/ppt/slides/_rels/slide15.xml.rels" ContentType="application/vnd.openxmlformats-package.relationships+xml"/>
  <Override PartName="/ppt/slides/_rels/slide9.xml.rels" ContentType="application/vnd.openxmlformats-package.relationships+xml"/>
  <Override PartName="/ppt/slides/_rels/slide11.xml.rels" ContentType="application/vnd.openxmlformats-package.relationships+xml"/>
  <Override PartName="/ppt/slides/_rels/slide14.xml.rels" ContentType="application/vnd.openxmlformats-package.relationships+xml"/>
  <Override PartName="/ppt/slides/_rels/slide8.xml.rels" ContentType="application/vnd.openxmlformats-package.relationships+xml"/>
  <Override PartName="/ppt/slides/_rels/slide18.xml.rels" ContentType="application/vnd.openxmlformats-package.relationships+xml"/>
  <Override PartName="/ppt/slides/_rels/slide17.xml.rels" ContentType="application/vnd.openxmlformats-package.relationships+xml"/>
  <Override PartName="/ppt/slides/_rels/slide1.xml.rels" ContentType="application/vnd.openxmlformats-package.relationships+xml"/>
  <Override PartName="/ppt/slides/_rels/slide4.xml.rels" ContentType="application/vnd.openxmlformats-package.relationships+xml"/>
  <Override PartName="/ppt/slides/_rels/slide2.xml.rels" ContentType="application/vnd.openxmlformats-package.relationships+xml"/>
  <Override PartName="/ppt/slides/slide16.xml" ContentType="application/vnd.openxmlformats-officedocument.presentationml.slide+xml"/>
  <Override PartName="/ppt/slides/slide1.xml" ContentType="application/vnd.openxmlformats-officedocument.presentationml.slide+xml"/>
  <Override PartName="/ppt/slides/slide15.xml" ContentType="application/vnd.openxmlformats-officedocument.presentationml.slide+xml"/>
  <Override PartName="/ppt/slides/slide14.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10.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Lst>
  <p:notesMasterIdLst>
    <p:notesMasterId r:id="rId3"/>
  </p:notes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Lst>
  <p:sldSz cx="9144000" cy="5143500"/>
  <p:notesSz cx="6858000" cy="91440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notesMaster" Target="notesMasters/notesMaster1.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20" Type="http://schemas.openxmlformats.org/officeDocument/2006/relationships/slide" Target="slides/slide17.xml"/><Relationship Id="rId21" Type="http://schemas.openxmlformats.org/officeDocument/2006/relationships/slide" Target="slides/slide18.xml"/>
</Relationships>
</file>

<file path=ppt/notesMasters/_rels/notesMaster1.xml.rels><?xml version="1.0" encoding="UTF-8"?>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 name="PlaceHolder 1"/>
          <p:cNvSpPr>
            <a:spLocks noGrp="1"/>
          </p:cNvSpPr>
          <p:nvPr>
            <p:ph type="sldImg"/>
          </p:nvPr>
        </p:nvSpPr>
        <p:spPr>
          <a:xfrm>
            <a:off x="216000" y="812520"/>
            <a:ext cx="7127280" cy="4008960"/>
          </a:xfrm>
          <a:prstGeom prst="rect">
            <a:avLst/>
          </a:prstGeom>
        </p:spPr>
        <p:txBody>
          <a:bodyPr lIns="0" rIns="0" tIns="0" bIns="0" anchor="ctr">
            <a:noAutofit/>
          </a:bodyPr>
          <a:p>
            <a:r>
              <a:rPr b="0" lang="pt-BR" sz="1400" spc="-1" strike="noStrike">
                <a:solidFill>
                  <a:srgbClr val="000000"/>
                </a:solidFill>
                <a:latin typeface="Arial"/>
              </a:rPr>
              <a:t>Clique para mover o slide</a:t>
            </a:r>
            <a:endParaRPr b="0" lang="pt-BR" sz="1400" spc="-1" strike="noStrike">
              <a:solidFill>
                <a:srgbClr val="000000"/>
              </a:solidFill>
              <a:latin typeface="Arial"/>
            </a:endParaRPr>
          </a:p>
        </p:txBody>
      </p:sp>
      <p:sp>
        <p:nvSpPr>
          <p:cNvPr id="43" name="PlaceHolder 2"/>
          <p:cNvSpPr>
            <a:spLocks noGrp="1"/>
          </p:cNvSpPr>
          <p:nvPr>
            <p:ph type="body"/>
          </p:nvPr>
        </p:nvSpPr>
        <p:spPr>
          <a:xfrm>
            <a:off x="756000" y="5078520"/>
            <a:ext cx="6047640" cy="4811040"/>
          </a:xfrm>
          <a:prstGeom prst="rect">
            <a:avLst/>
          </a:prstGeom>
        </p:spPr>
        <p:txBody>
          <a:bodyPr lIns="0" rIns="0" tIns="0" bIns="0">
            <a:noAutofit/>
          </a:bodyPr>
          <a:p>
            <a:r>
              <a:rPr b="0" lang="pt-BR" sz="2000" spc="-1" strike="noStrike">
                <a:latin typeface="Arial"/>
              </a:rPr>
              <a:t>Clique para editar o formato de notas</a:t>
            </a:r>
            <a:endParaRPr b="0" lang="pt-BR" sz="2000" spc="-1" strike="noStrike">
              <a:latin typeface="Arial"/>
            </a:endParaRPr>
          </a:p>
        </p:txBody>
      </p:sp>
      <p:sp>
        <p:nvSpPr>
          <p:cNvPr id="44" name="PlaceHolder 3"/>
          <p:cNvSpPr>
            <a:spLocks noGrp="1"/>
          </p:cNvSpPr>
          <p:nvPr>
            <p:ph type="hdr"/>
          </p:nvPr>
        </p:nvSpPr>
        <p:spPr>
          <a:xfrm>
            <a:off x="0" y="0"/>
            <a:ext cx="3280680" cy="534240"/>
          </a:xfrm>
          <a:prstGeom prst="rect">
            <a:avLst/>
          </a:prstGeom>
        </p:spPr>
        <p:txBody>
          <a:bodyPr lIns="0" rIns="0" tIns="0" bIns="0">
            <a:noAutofit/>
          </a:bodyPr>
          <a:p>
            <a:r>
              <a:rPr b="0" lang="pt-BR" sz="1400" spc="-1" strike="noStrike">
                <a:latin typeface="Times New Roman"/>
              </a:rPr>
              <a:t>&lt;cabeçalho&gt;</a:t>
            </a:r>
            <a:endParaRPr b="0" lang="pt-BR" sz="1400" spc="-1" strike="noStrike">
              <a:latin typeface="Times New Roman"/>
            </a:endParaRPr>
          </a:p>
        </p:txBody>
      </p:sp>
      <p:sp>
        <p:nvSpPr>
          <p:cNvPr id="45" name="PlaceHolder 4"/>
          <p:cNvSpPr>
            <a:spLocks noGrp="1"/>
          </p:cNvSpPr>
          <p:nvPr>
            <p:ph type="dt"/>
          </p:nvPr>
        </p:nvSpPr>
        <p:spPr>
          <a:xfrm>
            <a:off x="4278960" y="0"/>
            <a:ext cx="3280680" cy="534240"/>
          </a:xfrm>
          <a:prstGeom prst="rect">
            <a:avLst/>
          </a:prstGeom>
        </p:spPr>
        <p:txBody>
          <a:bodyPr lIns="0" rIns="0" tIns="0" bIns="0">
            <a:noAutofit/>
          </a:bodyPr>
          <a:p>
            <a:pPr algn="r"/>
            <a:r>
              <a:rPr b="0" lang="pt-BR" sz="1400" spc="-1" strike="noStrike">
                <a:latin typeface="Times New Roman"/>
              </a:rPr>
              <a:t>&lt;data/hora&gt;</a:t>
            </a:r>
            <a:endParaRPr b="0" lang="pt-BR" sz="1400" spc="-1" strike="noStrike">
              <a:latin typeface="Times New Roman"/>
            </a:endParaRPr>
          </a:p>
        </p:txBody>
      </p:sp>
      <p:sp>
        <p:nvSpPr>
          <p:cNvPr id="46" name="PlaceHolder 5"/>
          <p:cNvSpPr>
            <a:spLocks noGrp="1"/>
          </p:cNvSpPr>
          <p:nvPr>
            <p:ph type="ftr"/>
          </p:nvPr>
        </p:nvSpPr>
        <p:spPr>
          <a:xfrm>
            <a:off x="0" y="10157400"/>
            <a:ext cx="3280680" cy="534240"/>
          </a:xfrm>
          <a:prstGeom prst="rect">
            <a:avLst/>
          </a:prstGeom>
        </p:spPr>
        <p:txBody>
          <a:bodyPr lIns="0" rIns="0" tIns="0" bIns="0" anchor="b">
            <a:noAutofit/>
          </a:bodyPr>
          <a:p>
            <a:r>
              <a:rPr b="0" lang="pt-BR" sz="1400" spc="-1" strike="noStrike">
                <a:latin typeface="Times New Roman"/>
              </a:rPr>
              <a:t>&lt;rodapé&gt;</a:t>
            </a:r>
            <a:endParaRPr b="0" lang="pt-BR" sz="1400" spc="-1" strike="noStrike">
              <a:latin typeface="Times New Roman"/>
            </a:endParaRPr>
          </a:p>
        </p:txBody>
      </p:sp>
      <p:sp>
        <p:nvSpPr>
          <p:cNvPr id="47" name="PlaceHolder 6"/>
          <p:cNvSpPr>
            <a:spLocks noGrp="1"/>
          </p:cNvSpPr>
          <p:nvPr>
            <p:ph type="sldNum"/>
          </p:nvPr>
        </p:nvSpPr>
        <p:spPr>
          <a:xfrm>
            <a:off x="4278960" y="10157400"/>
            <a:ext cx="3280680" cy="534240"/>
          </a:xfrm>
          <a:prstGeom prst="rect">
            <a:avLst/>
          </a:prstGeom>
        </p:spPr>
        <p:txBody>
          <a:bodyPr lIns="0" rIns="0" tIns="0" bIns="0" anchor="b">
            <a:noAutofit/>
          </a:bodyPr>
          <a:p>
            <a:pPr algn="r"/>
            <a:fld id="{E3ACCA0C-39B2-43F4-8A3F-F3DDBD413EDF}" type="slidenum">
              <a:rPr b="0" lang="pt-BR" sz="1400" spc="-1" strike="noStrike">
                <a:latin typeface="Times New Roman"/>
              </a:rPr>
              <a:t>&lt;número&gt;</a:t>
            </a:fld>
            <a:endParaRPr b="0" lang="pt-BR"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
</Relationships>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
</Relationships>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
</Relationships>
</file>

<file path=ppt/notesSlides/_rels/notesSlide13.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
</Relationships>
</file>

<file path=ppt/notesSlides/_rels/notesSlide14.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
</Relationships>
</file>

<file path=ppt/notesSlides/_rels/notesSlide15.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
</Relationships>
</file>

<file path=ppt/notesSlides/_rels/notesSlide16.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
</Relationships>
</file>

<file path=ppt/notesSlides/_rels/notesSlide17.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
</Relationships>
</file>

<file path=ppt/notesSlides/_rels/notesSlide18.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
</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
</Relationships>
</file>

<file path=ppt/notesSlides/notesSlide1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7" name="PlaceHolder 1"/>
          <p:cNvSpPr>
            <a:spLocks noGrp="1"/>
          </p:cNvSpPr>
          <p:nvPr>
            <p:ph type="sldImg"/>
          </p:nvPr>
        </p:nvSpPr>
        <p:spPr>
          <a:xfrm>
            <a:off x="685800" y="1143000"/>
            <a:ext cx="5486040" cy="3085920"/>
          </a:xfrm>
          <a:prstGeom prst="rect">
            <a:avLst/>
          </a:prstGeom>
        </p:spPr>
      </p:sp>
      <p:sp>
        <p:nvSpPr>
          <p:cNvPr id="188" name="PlaceHolder 2"/>
          <p:cNvSpPr>
            <a:spLocks noGrp="1"/>
          </p:cNvSpPr>
          <p:nvPr>
            <p:ph type="body"/>
          </p:nvPr>
        </p:nvSpPr>
        <p:spPr>
          <a:xfrm>
            <a:off x="685800" y="4400640"/>
            <a:ext cx="5486040" cy="3600360"/>
          </a:xfrm>
          <a:prstGeom prst="rect">
            <a:avLst/>
          </a:prstGeom>
        </p:spPr>
        <p:txBody>
          <a:bodyPr>
            <a:noAutofit/>
          </a:bodyPr>
          <a:p>
            <a:endParaRPr b="0" lang="pt-BR" sz="2000" spc="-1" strike="noStrike">
              <a:latin typeface="Arial"/>
            </a:endParaRPr>
          </a:p>
        </p:txBody>
      </p:sp>
      <p:sp>
        <p:nvSpPr>
          <p:cNvPr id="189" name="TextShape 3"/>
          <p:cNvSpPr txBox="1"/>
          <p:nvPr/>
        </p:nvSpPr>
        <p:spPr>
          <a:xfrm>
            <a:off x="3884760" y="8685360"/>
            <a:ext cx="2971440" cy="458280"/>
          </a:xfrm>
          <a:prstGeom prst="rect">
            <a:avLst/>
          </a:prstGeom>
          <a:noFill/>
          <a:ln>
            <a:noFill/>
          </a:ln>
        </p:spPr>
        <p:txBody>
          <a:bodyPr anchor="b">
            <a:noAutofit/>
          </a:bodyPr>
          <a:p>
            <a:pPr algn="r">
              <a:lnSpc>
                <a:spcPct val="100000"/>
              </a:lnSpc>
              <a:tabLst>
                <a:tab algn="l" pos="0"/>
              </a:tabLst>
            </a:pPr>
            <a:fld id="{B18C52E3-AC94-4765-9E55-01E8D303A2AD}" type="slidenum">
              <a:rPr b="0" lang="pt-BR" sz="1400" spc="-1" strike="noStrike">
                <a:latin typeface="Times New Roman"/>
              </a:rPr>
              <a:t>&lt;número&gt;</a:t>
            </a:fld>
            <a:endParaRPr b="0" lang="pt-BR" sz="1400" spc="-1" strike="noStrike">
              <a:latin typeface="Times New Roman"/>
            </a:endParaRPr>
          </a:p>
        </p:txBody>
      </p:sp>
    </p:spTree>
  </p:cSld>
</p:notes>
</file>

<file path=ppt/notesSlides/notesSlide1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0" name="PlaceHolder 1"/>
          <p:cNvSpPr>
            <a:spLocks noGrp="1"/>
          </p:cNvSpPr>
          <p:nvPr>
            <p:ph type="sldImg"/>
          </p:nvPr>
        </p:nvSpPr>
        <p:spPr>
          <a:xfrm>
            <a:off x="685800" y="1143000"/>
            <a:ext cx="5486040" cy="3085920"/>
          </a:xfrm>
          <a:prstGeom prst="rect">
            <a:avLst/>
          </a:prstGeom>
        </p:spPr>
      </p:sp>
      <p:sp>
        <p:nvSpPr>
          <p:cNvPr id="191" name="PlaceHolder 2"/>
          <p:cNvSpPr>
            <a:spLocks noGrp="1"/>
          </p:cNvSpPr>
          <p:nvPr>
            <p:ph type="body"/>
          </p:nvPr>
        </p:nvSpPr>
        <p:spPr>
          <a:xfrm>
            <a:off x="685800" y="4400640"/>
            <a:ext cx="5486040" cy="3600360"/>
          </a:xfrm>
          <a:prstGeom prst="rect">
            <a:avLst/>
          </a:prstGeom>
        </p:spPr>
        <p:txBody>
          <a:bodyPr>
            <a:noAutofit/>
          </a:bodyPr>
          <a:p>
            <a:endParaRPr b="0" lang="pt-BR" sz="2000" spc="-1" strike="noStrike">
              <a:latin typeface="Arial"/>
            </a:endParaRPr>
          </a:p>
        </p:txBody>
      </p:sp>
      <p:sp>
        <p:nvSpPr>
          <p:cNvPr id="192" name="TextShape 3"/>
          <p:cNvSpPr txBox="1"/>
          <p:nvPr/>
        </p:nvSpPr>
        <p:spPr>
          <a:xfrm>
            <a:off x="3884760" y="8685360"/>
            <a:ext cx="2971440" cy="458280"/>
          </a:xfrm>
          <a:prstGeom prst="rect">
            <a:avLst/>
          </a:prstGeom>
          <a:noFill/>
          <a:ln>
            <a:noFill/>
          </a:ln>
        </p:spPr>
        <p:txBody>
          <a:bodyPr anchor="b">
            <a:noAutofit/>
          </a:bodyPr>
          <a:p>
            <a:pPr algn="r">
              <a:lnSpc>
                <a:spcPct val="100000"/>
              </a:lnSpc>
              <a:tabLst>
                <a:tab algn="l" pos="0"/>
              </a:tabLst>
            </a:pPr>
            <a:fld id="{F53BF3B8-8EB7-4D1A-B711-7AADCC2931D7}" type="slidenum">
              <a:rPr b="0" lang="pt-BR" sz="1400" spc="-1" strike="noStrike">
                <a:latin typeface="Times New Roman"/>
              </a:rPr>
              <a:t>&lt;número&gt;</a:t>
            </a:fld>
            <a:endParaRPr b="0" lang="pt-BR" sz="1400" spc="-1" strike="noStrike">
              <a:latin typeface="Times New Roman"/>
            </a:endParaRPr>
          </a:p>
        </p:txBody>
      </p:sp>
    </p:spTree>
  </p:cSld>
</p:notes>
</file>

<file path=ppt/notesSlides/notesSlide1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3" name="PlaceHolder 1"/>
          <p:cNvSpPr>
            <a:spLocks noGrp="1"/>
          </p:cNvSpPr>
          <p:nvPr>
            <p:ph type="sldImg"/>
          </p:nvPr>
        </p:nvSpPr>
        <p:spPr>
          <a:xfrm>
            <a:off x="685800" y="1143000"/>
            <a:ext cx="5486040" cy="3085920"/>
          </a:xfrm>
          <a:prstGeom prst="rect">
            <a:avLst/>
          </a:prstGeom>
        </p:spPr>
      </p:sp>
      <p:sp>
        <p:nvSpPr>
          <p:cNvPr id="194" name="PlaceHolder 2"/>
          <p:cNvSpPr>
            <a:spLocks noGrp="1"/>
          </p:cNvSpPr>
          <p:nvPr>
            <p:ph type="body"/>
          </p:nvPr>
        </p:nvSpPr>
        <p:spPr>
          <a:xfrm>
            <a:off x="685800" y="4400640"/>
            <a:ext cx="5486040" cy="3600360"/>
          </a:xfrm>
          <a:prstGeom prst="rect">
            <a:avLst/>
          </a:prstGeom>
        </p:spPr>
        <p:txBody>
          <a:bodyPr>
            <a:noAutofit/>
          </a:bodyPr>
          <a:p>
            <a:endParaRPr b="0" lang="pt-BR" sz="2000" spc="-1" strike="noStrike">
              <a:latin typeface="Arial"/>
            </a:endParaRPr>
          </a:p>
        </p:txBody>
      </p:sp>
      <p:sp>
        <p:nvSpPr>
          <p:cNvPr id="195" name="TextShape 3"/>
          <p:cNvSpPr txBox="1"/>
          <p:nvPr/>
        </p:nvSpPr>
        <p:spPr>
          <a:xfrm>
            <a:off x="3884760" y="8685360"/>
            <a:ext cx="2971440" cy="458280"/>
          </a:xfrm>
          <a:prstGeom prst="rect">
            <a:avLst/>
          </a:prstGeom>
          <a:noFill/>
          <a:ln>
            <a:noFill/>
          </a:ln>
        </p:spPr>
        <p:txBody>
          <a:bodyPr anchor="b">
            <a:noAutofit/>
          </a:bodyPr>
          <a:p>
            <a:pPr algn="r">
              <a:lnSpc>
                <a:spcPct val="100000"/>
              </a:lnSpc>
              <a:tabLst>
                <a:tab algn="l" pos="0"/>
              </a:tabLst>
            </a:pPr>
            <a:fld id="{B7619102-C7AC-4D41-9350-51CB832A27F2}" type="slidenum">
              <a:rPr b="0" lang="pt-BR" sz="1400" spc="-1" strike="noStrike">
                <a:latin typeface="Times New Roman"/>
              </a:rPr>
              <a:t>&lt;número&gt;</a:t>
            </a:fld>
            <a:endParaRPr b="0" lang="pt-BR" sz="1400" spc="-1" strike="noStrike">
              <a:latin typeface="Times New Roman"/>
            </a:endParaRPr>
          </a:p>
        </p:txBody>
      </p:sp>
    </p:spTree>
  </p:cSld>
</p:notes>
</file>

<file path=ppt/notesSlides/notesSlide1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6" name="PlaceHolder 1"/>
          <p:cNvSpPr>
            <a:spLocks noGrp="1"/>
          </p:cNvSpPr>
          <p:nvPr>
            <p:ph type="sldImg"/>
          </p:nvPr>
        </p:nvSpPr>
        <p:spPr>
          <a:xfrm>
            <a:off x="685800" y="1143000"/>
            <a:ext cx="5486040" cy="3085920"/>
          </a:xfrm>
          <a:prstGeom prst="rect">
            <a:avLst/>
          </a:prstGeom>
        </p:spPr>
      </p:sp>
      <p:sp>
        <p:nvSpPr>
          <p:cNvPr id="197" name="PlaceHolder 2"/>
          <p:cNvSpPr>
            <a:spLocks noGrp="1"/>
          </p:cNvSpPr>
          <p:nvPr>
            <p:ph type="body"/>
          </p:nvPr>
        </p:nvSpPr>
        <p:spPr>
          <a:xfrm>
            <a:off x="685800" y="4400640"/>
            <a:ext cx="5486040" cy="3600360"/>
          </a:xfrm>
          <a:prstGeom prst="rect">
            <a:avLst/>
          </a:prstGeom>
        </p:spPr>
        <p:txBody>
          <a:bodyPr>
            <a:noAutofit/>
          </a:bodyPr>
          <a:p>
            <a:endParaRPr b="0" lang="pt-BR" sz="2000" spc="-1" strike="noStrike">
              <a:latin typeface="Arial"/>
            </a:endParaRPr>
          </a:p>
        </p:txBody>
      </p:sp>
      <p:sp>
        <p:nvSpPr>
          <p:cNvPr id="198" name="TextShape 3"/>
          <p:cNvSpPr txBox="1"/>
          <p:nvPr/>
        </p:nvSpPr>
        <p:spPr>
          <a:xfrm>
            <a:off x="3884760" y="8685360"/>
            <a:ext cx="2971440" cy="458280"/>
          </a:xfrm>
          <a:prstGeom prst="rect">
            <a:avLst/>
          </a:prstGeom>
          <a:noFill/>
          <a:ln>
            <a:noFill/>
          </a:ln>
        </p:spPr>
        <p:txBody>
          <a:bodyPr anchor="b">
            <a:noAutofit/>
          </a:bodyPr>
          <a:p>
            <a:pPr algn="r">
              <a:lnSpc>
                <a:spcPct val="100000"/>
              </a:lnSpc>
              <a:tabLst>
                <a:tab algn="l" pos="0"/>
              </a:tabLst>
            </a:pPr>
            <a:fld id="{06D250AB-FB90-4DD2-9DF7-AFBD105F5471}" type="slidenum">
              <a:rPr b="0" lang="pt-BR" sz="1400" spc="-1" strike="noStrike">
                <a:latin typeface="Times New Roman"/>
              </a:rPr>
              <a:t>&lt;número&gt;</a:t>
            </a:fld>
            <a:endParaRPr b="0" lang="pt-BR" sz="1400" spc="-1" strike="noStrike">
              <a:latin typeface="Times New Roman"/>
            </a:endParaRPr>
          </a:p>
        </p:txBody>
      </p:sp>
    </p:spTree>
  </p:cSld>
</p:notes>
</file>

<file path=ppt/notesSlides/notesSlide1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9" name="PlaceHolder 1"/>
          <p:cNvSpPr>
            <a:spLocks noGrp="1"/>
          </p:cNvSpPr>
          <p:nvPr>
            <p:ph type="sldImg"/>
          </p:nvPr>
        </p:nvSpPr>
        <p:spPr>
          <a:xfrm>
            <a:off x="685800" y="1143000"/>
            <a:ext cx="5486040" cy="3085920"/>
          </a:xfrm>
          <a:prstGeom prst="rect">
            <a:avLst/>
          </a:prstGeom>
        </p:spPr>
      </p:sp>
      <p:sp>
        <p:nvSpPr>
          <p:cNvPr id="200" name="PlaceHolder 2"/>
          <p:cNvSpPr>
            <a:spLocks noGrp="1"/>
          </p:cNvSpPr>
          <p:nvPr>
            <p:ph type="body"/>
          </p:nvPr>
        </p:nvSpPr>
        <p:spPr>
          <a:xfrm>
            <a:off x="685800" y="4400640"/>
            <a:ext cx="5486040" cy="3600360"/>
          </a:xfrm>
          <a:prstGeom prst="rect">
            <a:avLst/>
          </a:prstGeom>
        </p:spPr>
        <p:txBody>
          <a:bodyPr>
            <a:noAutofit/>
          </a:bodyPr>
          <a:p>
            <a:endParaRPr b="0" lang="pt-BR" sz="2000" spc="-1" strike="noStrike">
              <a:latin typeface="Arial"/>
            </a:endParaRPr>
          </a:p>
        </p:txBody>
      </p:sp>
      <p:sp>
        <p:nvSpPr>
          <p:cNvPr id="201" name="TextShape 3"/>
          <p:cNvSpPr txBox="1"/>
          <p:nvPr/>
        </p:nvSpPr>
        <p:spPr>
          <a:xfrm>
            <a:off x="3884760" y="8685360"/>
            <a:ext cx="2971440" cy="458280"/>
          </a:xfrm>
          <a:prstGeom prst="rect">
            <a:avLst/>
          </a:prstGeom>
          <a:noFill/>
          <a:ln>
            <a:noFill/>
          </a:ln>
        </p:spPr>
        <p:txBody>
          <a:bodyPr anchor="b">
            <a:noAutofit/>
          </a:bodyPr>
          <a:p>
            <a:pPr algn="r">
              <a:lnSpc>
                <a:spcPct val="100000"/>
              </a:lnSpc>
              <a:tabLst>
                <a:tab algn="l" pos="0"/>
              </a:tabLst>
            </a:pPr>
            <a:fld id="{DB2ED215-A715-41EF-81D7-96B87301E878}" type="slidenum">
              <a:rPr b="0" lang="pt-BR" sz="1400" spc="-1" strike="noStrike">
                <a:latin typeface="Times New Roman"/>
              </a:rPr>
              <a:t>&lt;número&gt;</a:t>
            </a:fld>
            <a:endParaRPr b="0" lang="pt-BR" sz="1400" spc="-1" strike="noStrike">
              <a:latin typeface="Times New Roman"/>
            </a:endParaRPr>
          </a:p>
        </p:txBody>
      </p:sp>
    </p:spTree>
  </p:cSld>
</p:notes>
</file>

<file path=ppt/notesSlides/notesSlide1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2" name="PlaceHolder 1"/>
          <p:cNvSpPr>
            <a:spLocks noGrp="1"/>
          </p:cNvSpPr>
          <p:nvPr>
            <p:ph type="sldImg"/>
          </p:nvPr>
        </p:nvSpPr>
        <p:spPr>
          <a:xfrm>
            <a:off x="685800" y="1143000"/>
            <a:ext cx="5486040" cy="3085920"/>
          </a:xfrm>
          <a:prstGeom prst="rect">
            <a:avLst/>
          </a:prstGeom>
        </p:spPr>
      </p:sp>
      <p:sp>
        <p:nvSpPr>
          <p:cNvPr id="203" name="PlaceHolder 2"/>
          <p:cNvSpPr>
            <a:spLocks noGrp="1"/>
          </p:cNvSpPr>
          <p:nvPr>
            <p:ph type="body"/>
          </p:nvPr>
        </p:nvSpPr>
        <p:spPr>
          <a:xfrm>
            <a:off x="685800" y="4400640"/>
            <a:ext cx="5486040" cy="3600360"/>
          </a:xfrm>
          <a:prstGeom prst="rect">
            <a:avLst/>
          </a:prstGeom>
        </p:spPr>
        <p:txBody>
          <a:bodyPr>
            <a:noAutofit/>
          </a:bodyPr>
          <a:p>
            <a:endParaRPr b="0" lang="pt-BR" sz="2000" spc="-1" strike="noStrike">
              <a:latin typeface="Arial"/>
            </a:endParaRPr>
          </a:p>
        </p:txBody>
      </p:sp>
      <p:sp>
        <p:nvSpPr>
          <p:cNvPr id="204" name="TextShape 3"/>
          <p:cNvSpPr txBox="1"/>
          <p:nvPr/>
        </p:nvSpPr>
        <p:spPr>
          <a:xfrm>
            <a:off x="3884760" y="8685360"/>
            <a:ext cx="2971440" cy="458280"/>
          </a:xfrm>
          <a:prstGeom prst="rect">
            <a:avLst/>
          </a:prstGeom>
          <a:noFill/>
          <a:ln>
            <a:noFill/>
          </a:ln>
        </p:spPr>
        <p:txBody>
          <a:bodyPr anchor="b">
            <a:noAutofit/>
          </a:bodyPr>
          <a:p>
            <a:pPr algn="r">
              <a:lnSpc>
                <a:spcPct val="100000"/>
              </a:lnSpc>
              <a:tabLst>
                <a:tab algn="l" pos="0"/>
              </a:tabLst>
            </a:pPr>
            <a:fld id="{523A3E2D-8F09-452B-914E-26663F951EEF}" type="slidenum">
              <a:rPr b="0" lang="pt-BR" sz="1400" spc="-1" strike="noStrike">
                <a:latin typeface="Times New Roman"/>
              </a:rPr>
              <a:t>&lt;número&gt;</a:t>
            </a:fld>
            <a:endParaRPr b="0" lang="pt-BR" sz="1400" spc="-1" strike="noStrike">
              <a:latin typeface="Times New Roman"/>
            </a:endParaRPr>
          </a:p>
        </p:txBody>
      </p:sp>
    </p:spTree>
  </p:cSld>
</p:notes>
</file>

<file path=ppt/notesSlides/notesSlide1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5" name="PlaceHolder 1"/>
          <p:cNvSpPr>
            <a:spLocks noGrp="1"/>
          </p:cNvSpPr>
          <p:nvPr>
            <p:ph type="sldImg"/>
          </p:nvPr>
        </p:nvSpPr>
        <p:spPr>
          <a:xfrm>
            <a:off x="685800" y="1143000"/>
            <a:ext cx="5486040" cy="3085920"/>
          </a:xfrm>
          <a:prstGeom prst="rect">
            <a:avLst/>
          </a:prstGeom>
        </p:spPr>
      </p:sp>
      <p:sp>
        <p:nvSpPr>
          <p:cNvPr id="206" name="PlaceHolder 2"/>
          <p:cNvSpPr>
            <a:spLocks noGrp="1"/>
          </p:cNvSpPr>
          <p:nvPr>
            <p:ph type="body"/>
          </p:nvPr>
        </p:nvSpPr>
        <p:spPr>
          <a:xfrm>
            <a:off x="685800" y="4400640"/>
            <a:ext cx="5486040" cy="3600360"/>
          </a:xfrm>
          <a:prstGeom prst="rect">
            <a:avLst/>
          </a:prstGeom>
        </p:spPr>
        <p:txBody>
          <a:bodyPr>
            <a:noAutofit/>
          </a:bodyPr>
          <a:p>
            <a:endParaRPr b="0" lang="pt-BR" sz="2000" spc="-1" strike="noStrike">
              <a:latin typeface="Arial"/>
            </a:endParaRPr>
          </a:p>
        </p:txBody>
      </p:sp>
      <p:sp>
        <p:nvSpPr>
          <p:cNvPr id="207" name="TextShape 3"/>
          <p:cNvSpPr txBox="1"/>
          <p:nvPr/>
        </p:nvSpPr>
        <p:spPr>
          <a:xfrm>
            <a:off x="3884760" y="8685360"/>
            <a:ext cx="2971440" cy="458280"/>
          </a:xfrm>
          <a:prstGeom prst="rect">
            <a:avLst/>
          </a:prstGeom>
          <a:noFill/>
          <a:ln>
            <a:noFill/>
          </a:ln>
        </p:spPr>
        <p:txBody>
          <a:bodyPr anchor="b">
            <a:noAutofit/>
          </a:bodyPr>
          <a:p>
            <a:pPr algn="r">
              <a:lnSpc>
                <a:spcPct val="100000"/>
              </a:lnSpc>
              <a:tabLst>
                <a:tab algn="l" pos="0"/>
              </a:tabLst>
            </a:pPr>
            <a:fld id="{C5B4B735-9BB2-4523-9606-CED4B15E889F}" type="slidenum">
              <a:rPr b="0" lang="pt-BR" sz="1400" spc="-1" strike="noStrike">
                <a:latin typeface="Times New Roman"/>
              </a:rPr>
              <a:t>&lt;número&gt;</a:t>
            </a:fld>
            <a:endParaRPr b="0" lang="pt-BR" sz="1400" spc="-1" strike="noStrike">
              <a:latin typeface="Times New Roman"/>
            </a:endParaRPr>
          </a:p>
        </p:txBody>
      </p:sp>
    </p:spTree>
  </p:cSld>
</p:notes>
</file>

<file path=ppt/notesSlides/notesSlide1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8" name="PlaceHolder 1"/>
          <p:cNvSpPr>
            <a:spLocks noGrp="1"/>
          </p:cNvSpPr>
          <p:nvPr>
            <p:ph type="sldImg"/>
          </p:nvPr>
        </p:nvSpPr>
        <p:spPr>
          <a:xfrm>
            <a:off x="685800" y="1143000"/>
            <a:ext cx="5486040" cy="3085920"/>
          </a:xfrm>
          <a:prstGeom prst="rect">
            <a:avLst/>
          </a:prstGeom>
        </p:spPr>
      </p:sp>
      <p:sp>
        <p:nvSpPr>
          <p:cNvPr id="209" name="PlaceHolder 2"/>
          <p:cNvSpPr>
            <a:spLocks noGrp="1"/>
          </p:cNvSpPr>
          <p:nvPr>
            <p:ph type="body"/>
          </p:nvPr>
        </p:nvSpPr>
        <p:spPr>
          <a:xfrm>
            <a:off x="685800" y="4400640"/>
            <a:ext cx="5486040" cy="3600360"/>
          </a:xfrm>
          <a:prstGeom prst="rect">
            <a:avLst/>
          </a:prstGeom>
        </p:spPr>
        <p:txBody>
          <a:bodyPr>
            <a:noAutofit/>
          </a:bodyPr>
          <a:p>
            <a:endParaRPr b="0" lang="pt-BR" sz="2000" spc="-1" strike="noStrike">
              <a:latin typeface="Arial"/>
            </a:endParaRPr>
          </a:p>
        </p:txBody>
      </p:sp>
      <p:sp>
        <p:nvSpPr>
          <p:cNvPr id="210" name="TextShape 3"/>
          <p:cNvSpPr txBox="1"/>
          <p:nvPr/>
        </p:nvSpPr>
        <p:spPr>
          <a:xfrm>
            <a:off x="3884760" y="8685360"/>
            <a:ext cx="2971440" cy="458280"/>
          </a:xfrm>
          <a:prstGeom prst="rect">
            <a:avLst/>
          </a:prstGeom>
          <a:noFill/>
          <a:ln>
            <a:noFill/>
          </a:ln>
        </p:spPr>
        <p:txBody>
          <a:bodyPr anchor="b">
            <a:noAutofit/>
          </a:bodyPr>
          <a:p>
            <a:pPr algn="r">
              <a:lnSpc>
                <a:spcPct val="100000"/>
              </a:lnSpc>
              <a:tabLst>
                <a:tab algn="l" pos="0"/>
              </a:tabLst>
            </a:pPr>
            <a:fld id="{63CAE806-A598-4124-BD56-6F7208F20C28}" type="slidenum">
              <a:rPr b="0" lang="pt-BR" sz="1400" spc="-1" strike="noStrike">
                <a:latin typeface="Times New Roman"/>
              </a:rPr>
              <a:t>&lt;número&gt;</a:t>
            </a:fld>
            <a:endParaRPr b="0" lang="pt-BR" sz="1400" spc="-1" strike="noStrike">
              <a:latin typeface="Times New Roman"/>
            </a:endParaRPr>
          </a:p>
        </p:txBody>
      </p:sp>
    </p:spTree>
  </p:cSld>
</p:notes>
</file>

<file path=ppt/notesSlides/notesSlide1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1" name="PlaceHolder 1"/>
          <p:cNvSpPr>
            <a:spLocks noGrp="1"/>
          </p:cNvSpPr>
          <p:nvPr>
            <p:ph type="sldImg"/>
          </p:nvPr>
        </p:nvSpPr>
        <p:spPr>
          <a:xfrm>
            <a:off x="685800" y="1143000"/>
            <a:ext cx="5486040" cy="3085920"/>
          </a:xfrm>
          <a:prstGeom prst="rect">
            <a:avLst/>
          </a:prstGeom>
        </p:spPr>
      </p:sp>
      <p:sp>
        <p:nvSpPr>
          <p:cNvPr id="212" name="PlaceHolder 2"/>
          <p:cNvSpPr>
            <a:spLocks noGrp="1"/>
          </p:cNvSpPr>
          <p:nvPr>
            <p:ph type="body"/>
          </p:nvPr>
        </p:nvSpPr>
        <p:spPr>
          <a:xfrm>
            <a:off x="685800" y="4400640"/>
            <a:ext cx="5486040" cy="3600360"/>
          </a:xfrm>
          <a:prstGeom prst="rect">
            <a:avLst/>
          </a:prstGeom>
        </p:spPr>
        <p:txBody>
          <a:bodyPr>
            <a:noAutofit/>
          </a:bodyPr>
          <a:p>
            <a:endParaRPr b="0" lang="pt-BR" sz="2000" spc="-1" strike="noStrike">
              <a:latin typeface="Arial"/>
            </a:endParaRPr>
          </a:p>
        </p:txBody>
      </p:sp>
      <p:sp>
        <p:nvSpPr>
          <p:cNvPr id="213" name="TextShape 3"/>
          <p:cNvSpPr txBox="1"/>
          <p:nvPr/>
        </p:nvSpPr>
        <p:spPr>
          <a:xfrm>
            <a:off x="3884760" y="8685360"/>
            <a:ext cx="2971440" cy="458280"/>
          </a:xfrm>
          <a:prstGeom prst="rect">
            <a:avLst/>
          </a:prstGeom>
          <a:noFill/>
          <a:ln>
            <a:noFill/>
          </a:ln>
        </p:spPr>
        <p:txBody>
          <a:bodyPr anchor="b">
            <a:noAutofit/>
          </a:bodyPr>
          <a:p>
            <a:pPr algn="r">
              <a:lnSpc>
                <a:spcPct val="100000"/>
              </a:lnSpc>
              <a:tabLst>
                <a:tab algn="l" pos="0"/>
              </a:tabLst>
            </a:pPr>
            <a:fld id="{21D7387C-973D-4284-AA51-3AEDE8D21461}" type="slidenum">
              <a:rPr b="0" lang="pt-BR" sz="1400" spc="-1" strike="noStrike">
                <a:latin typeface="Times New Roman"/>
              </a:rPr>
              <a:t>&lt;número&gt;</a:t>
            </a:fld>
            <a:endParaRPr b="0" lang="pt-BR" sz="1400" spc="-1" strike="noStrike">
              <a:latin typeface="Times New Roman"/>
            </a:endParaRPr>
          </a:p>
        </p:txBody>
      </p:sp>
    </p:spTree>
  </p:cSld>
</p:notes>
</file>

<file path=ppt/notesSlides/notesSlide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2" name="PlaceHolder 1"/>
          <p:cNvSpPr>
            <a:spLocks noGrp="1"/>
          </p:cNvSpPr>
          <p:nvPr>
            <p:ph type="sldImg"/>
          </p:nvPr>
        </p:nvSpPr>
        <p:spPr>
          <a:xfrm>
            <a:off x="685800" y="1143000"/>
            <a:ext cx="5486040" cy="3085920"/>
          </a:xfrm>
          <a:prstGeom prst="rect">
            <a:avLst/>
          </a:prstGeom>
        </p:spPr>
      </p:sp>
      <p:sp>
        <p:nvSpPr>
          <p:cNvPr id="173" name="PlaceHolder 2"/>
          <p:cNvSpPr>
            <a:spLocks noGrp="1"/>
          </p:cNvSpPr>
          <p:nvPr>
            <p:ph type="body"/>
          </p:nvPr>
        </p:nvSpPr>
        <p:spPr>
          <a:xfrm>
            <a:off x="685800" y="4400640"/>
            <a:ext cx="5486040" cy="3600360"/>
          </a:xfrm>
          <a:prstGeom prst="rect">
            <a:avLst/>
          </a:prstGeom>
        </p:spPr>
        <p:txBody>
          <a:bodyPr>
            <a:noAutofit/>
          </a:bodyPr>
          <a:p>
            <a:endParaRPr b="0" lang="pt-BR" sz="2000" spc="-1" strike="noStrike">
              <a:latin typeface="Arial"/>
            </a:endParaRPr>
          </a:p>
        </p:txBody>
      </p:sp>
      <p:sp>
        <p:nvSpPr>
          <p:cNvPr id="174" name="TextShape 3"/>
          <p:cNvSpPr txBox="1"/>
          <p:nvPr/>
        </p:nvSpPr>
        <p:spPr>
          <a:xfrm>
            <a:off x="3884760" y="8685360"/>
            <a:ext cx="2971440" cy="458280"/>
          </a:xfrm>
          <a:prstGeom prst="rect">
            <a:avLst/>
          </a:prstGeom>
          <a:noFill/>
          <a:ln>
            <a:noFill/>
          </a:ln>
        </p:spPr>
        <p:txBody>
          <a:bodyPr anchor="b">
            <a:noAutofit/>
          </a:bodyPr>
          <a:p>
            <a:pPr algn="r">
              <a:lnSpc>
                <a:spcPct val="100000"/>
              </a:lnSpc>
              <a:tabLst>
                <a:tab algn="l" pos="0"/>
              </a:tabLst>
            </a:pPr>
            <a:fld id="{CEC69FBB-4643-4725-9950-2C8B1D90159C}" type="slidenum">
              <a:rPr b="0" lang="pt-BR" sz="1400" spc="-1" strike="noStrike">
                <a:latin typeface="Times New Roman"/>
              </a:rPr>
              <a:t>&lt;número&gt;</a:t>
            </a:fld>
            <a:endParaRPr b="0" lang="pt-BR" sz="1400" spc="-1" strike="noStrike">
              <a:latin typeface="Times New Roman"/>
            </a:endParaRPr>
          </a:p>
        </p:txBody>
      </p:sp>
    </p:spTree>
  </p:cSld>
</p:notes>
</file>

<file path=ppt/notesSlides/notesSlide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5" name="PlaceHolder 1"/>
          <p:cNvSpPr>
            <a:spLocks noGrp="1"/>
          </p:cNvSpPr>
          <p:nvPr>
            <p:ph type="sldImg"/>
          </p:nvPr>
        </p:nvSpPr>
        <p:spPr>
          <a:xfrm>
            <a:off x="685800" y="1143000"/>
            <a:ext cx="5486040" cy="3085920"/>
          </a:xfrm>
          <a:prstGeom prst="rect">
            <a:avLst/>
          </a:prstGeom>
        </p:spPr>
      </p:sp>
      <p:sp>
        <p:nvSpPr>
          <p:cNvPr id="176" name="PlaceHolder 2"/>
          <p:cNvSpPr>
            <a:spLocks noGrp="1"/>
          </p:cNvSpPr>
          <p:nvPr>
            <p:ph type="body"/>
          </p:nvPr>
        </p:nvSpPr>
        <p:spPr>
          <a:xfrm>
            <a:off x="685800" y="4400640"/>
            <a:ext cx="5486040" cy="3600360"/>
          </a:xfrm>
          <a:prstGeom prst="rect">
            <a:avLst/>
          </a:prstGeom>
        </p:spPr>
        <p:txBody>
          <a:bodyPr>
            <a:noAutofit/>
          </a:bodyPr>
          <a:p>
            <a:endParaRPr b="0" lang="pt-BR" sz="2000" spc="-1" strike="noStrike">
              <a:latin typeface="Arial"/>
            </a:endParaRPr>
          </a:p>
        </p:txBody>
      </p:sp>
      <p:sp>
        <p:nvSpPr>
          <p:cNvPr id="177" name="TextShape 3"/>
          <p:cNvSpPr txBox="1"/>
          <p:nvPr/>
        </p:nvSpPr>
        <p:spPr>
          <a:xfrm>
            <a:off x="3884760" y="8685360"/>
            <a:ext cx="2971440" cy="458280"/>
          </a:xfrm>
          <a:prstGeom prst="rect">
            <a:avLst/>
          </a:prstGeom>
          <a:noFill/>
          <a:ln>
            <a:noFill/>
          </a:ln>
        </p:spPr>
        <p:txBody>
          <a:bodyPr anchor="b">
            <a:noAutofit/>
          </a:bodyPr>
          <a:p>
            <a:pPr algn="r">
              <a:lnSpc>
                <a:spcPct val="100000"/>
              </a:lnSpc>
              <a:tabLst>
                <a:tab algn="l" pos="0"/>
              </a:tabLst>
            </a:pPr>
            <a:fld id="{FC04680B-A852-4EBE-B2CE-7201EB846D97}" type="slidenum">
              <a:rPr b="0" lang="pt-BR" sz="1400" spc="-1" strike="noStrike">
                <a:latin typeface="Times New Roman"/>
              </a:rPr>
              <a:t>&lt;número&gt;</a:t>
            </a:fld>
            <a:endParaRPr b="0" lang="pt-BR" sz="1400" spc="-1" strike="noStrike">
              <a:latin typeface="Times New Roman"/>
            </a:endParaRPr>
          </a:p>
        </p:txBody>
      </p:sp>
    </p:spTree>
  </p:cSld>
</p:notes>
</file>

<file path=ppt/notesSlides/notesSlide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8" name="PlaceHolder 1"/>
          <p:cNvSpPr>
            <a:spLocks noGrp="1"/>
          </p:cNvSpPr>
          <p:nvPr>
            <p:ph type="sldImg"/>
          </p:nvPr>
        </p:nvSpPr>
        <p:spPr>
          <a:xfrm>
            <a:off x="685800" y="1143000"/>
            <a:ext cx="5486040" cy="3085920"/>
          </a:xfrm>
          <a:prstGeom prst="rect">
            <a:avLst/>
          </a:prstGeom>
        </p:spPr>
      </p:sp>
      <p:sp>
        <p:nvSpPr>
          <p:cNvPr id="179" name="PlaceHolder 2"/>
          <p:cNvSpPr>
            <a:spLocks noGrp="1"/>
          </p:cNvSpPr>
          <p:nvPr>
            <p:ph type="body"/>
          </p:nvPr>
        </p:nvSpPr>
        <p:spPr>
          <a:xfrm>
            <a:off x="685800" y="4400640"/>
            <a:ext cx="5486040" cy="3600360"/>
          </a:xfrm>
          <a:prstGeom prst="rect">
            <a:avLst/>
          </a:prstGeom>
        </p:spPr>
        <p:txBody>
          <a:bodyPr>
            <a:noAutofit/>
          </a:bodyPr>
          <a:p>
            <a:endParaRPr b="0" lang="pt-BR" sz="2000" spc="-1" strike="noStrike">
              <a:latin typeface="Arial"/>
            </a:endParaRPr>
          </a:p>
        </p:txBody>
      </p:sp>
      <p:sp>
        <p:nvSpPr>
          <p:cNvPr id="180" name="TextShape 3"/>
          <p:cNvSpPr txBox="1"/>
          <p:nvPr/>
        </p:nvSpPr>
        <p:spPr>
          <a:xfrm>
            <a:off x="3884760" y="8685360"/>
            <a:ext cx="2971440" cy="458280"/>
          </a:xfrm>
          <a:prstGeom prst="rect">
            <a:avLst/>
          </a:prstGeom>
          <a:noFill/>
          <a:ln>
            <a:noFill/>
          </a:ln>
        </p:spPr>
        <p:txBody>
          <a:bodyPr anchor="b">
            <a:noAutofit/>
          </a:bodyPr>
          <a:p>
            <a:pPr algn="r">
              <a:lnSpc>
                <a:spcPct val="100000"/>
              </a:lnSpc>
              <a:tabLst>
                <a:tab algn="l" pos="0"/>
              </a:tabLst>
            </a:pPr>
            <a:fld id="{3BD058E3-23E2-46D0-84B4-1C7EC24A33A1}" type="slidenum">
              <a:rPr b="0" lang="pt-BR" sz="1400" spc="-1" strike="noStrike">
                <a:latin typeface="Times New Roman"/>
              </a:rPr>
              <a:t>&lt;número&gt;</a:t>
            </a:fld>
            <a:endParaRPr b="0" lang="pt-BR" sz="1400" spc="-1" strike="noStrike">
              <a:latin typeface="Times New Roman"/>
            </a:endParaRPr>
          </a:p>
        </p:txBody>
      </p:sp>
    </p:spTree>
  </p:cSld>
</p:notes>
</file>

<file path=ppt/notesSlides/notesSlide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1" name="PlaceHolder 1"/>
          <p:cNvSpPr>
            <a:spLocks noGrp="1"/>
          </p:cNvSpPr>
          <p:nvPr>
            <p:ph type="sldImg"/>
          </p:nvPr>
        </p:nvSpPr>
        <p:spPr>
          <a:xfrm>
            <a:off x="685800" y="1143000"/>
            <a:ext cx="5486040" cy="3085920"/>
          </a:xfrm>
          <a:prstGeom prst="rect">
            <a:avLst/>
          </a:prstGeom>
        </p:spPr>
      </p:sp>
      <p:sp>
        <p:nvSpPr>
          <p:cNvPr id="182" name="PlaceHolder 2"/>
          <p:cNvSpPr>
            <a:spLocks noGrp="1"/>
          </p:cNvSpPr>
          <p:nvPr>
            <p:ph type="body"/>
          </p:nvPr>
        </p:nvSpPr>
        <p:spPr>
          <a:xfrm>
            <a:off x="685800" y="4400640"/>
            <a:ext cx="5486040" cy="3600360"/>
          </a:xfrm>
          <a:prstGeom prst="rect">
            <a:avLst/>
          </a:prstGeom>
        </p:spPr>
        <p:txBody>
          <a:bodyPr>
            <a:noAutofit/>
          </a:bodyPr>
          <a:p>
            <a:endParaRPr b="0" lang="pt-BR" sz="2000" spc="-1" strike="noStrike">
              <a:latin typeface="Arial"/>
            </a:endParaRPr>
          </a:p>
        </p:txBody>
      </p:sp>
      <p:sp>
        <p:nvSpPr>
          <p:cNvPr id="183" name="TextShape 3"/>
          <p:cNvSpPr txBox="1"/>
          <p:nvPr/>
        </p:nvSpPr>
        <p:spPr>
          <a:xfrm>
            <a:off x="3884760" y="8685360"/>
            <a:ext cx="2971440" cy="458280"/>
          </a:xfrm>
          <a:prstGeom prst="rect">
            <a:avLst/>
          </a:prstGeom>
          <a:noFill/>
          <a:ln>
            <a:noFill/>
          </a:ln>
        </p:spPr>
        <p:txBody>
          <a:bodyPr anchor="b">
            <a:noAutofit/>
          </a:bodyPr>
          <a:p>
            <a:pPr algn="r">
              <a:lnSpc>
                <a:spcPct val="100000"/>
              </a:lnSpc>
              <a:tabLst>
                <a:tab algn="l" pos="0"/>
              </a:tabLst>
            </a:pPr>
            <a:fld id="{907AEE7E-5F71-438A-8853-1BDA199997D0}" type="slidenum">
              <a:rPr b="0" lang="pt-BR" sz="1400" spc="-1" strike="noStrike">
                <a:latin typeface="Times New Roman"/>
              </a:rPr>
              <a:t>&lt;número&gt;</a:t>
            </a:fld>
            <a:endParaRPr b="0" lang="pt-BR" sz="1400" spc="-1" strike="noStrike">
              <a:latin typeface="Times New Roman"/>
            </a:endParaRPr>
          </a:p>
        </p:txBody>
      </p:sp>
    </p:spTree>
  </p:cSld>
</p:notes>
</file>

<file path=ppt/notesSlides/notesSlide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4" name="PlaceHolder 1"/>
          <p:cNvSpPr>
            <a:spLocks noGrp="1"/>
          </p:cNvSpPr>
          <p:nvPr>
            <p:ph type="sldImg"/>
          </p:nvPr>
        </p:nvSpPr>
        <p:spPr>
          <a:xfrm>
            <a:off x="685800" y="1143000"/>
            <a:ext cx="5486040" cy="3085920"/>
          </a:xfrm>
          <a:prstGeom prst="rect">
            <a:avLst/>
          </a:prstGeom>
        </p:spPr>
      </p:sp>
      <p:sp>
        <p:nvSpPr>
          <p:cNvPr id="185" name="PlaceHolder 2"/>
          <p:cNvSpPr>
            <a:spLocks noGrp="1"/>
          </p:cNvSpPr>
          <p:nvPr>
            <p:ph type="body"/>
          </p:nvPr>
        </p:nvSpPr>
        <p:spPr>
          <a:xfrm>
            <a:off x="685800" y="4400640"/>
            <a:ext cx="5486040" cy="3600360"/>
          </a:xfrm>
          <a:prstGeom prst="rect">
            <a:avLst/>
          </a:prstGeom>
        </p:spPr>
        <p:txBody>
          <a:bodyPr>
            <a:noAutofit/>
          </a:bodyPr>
          <a:p>
            <a:endParaRPr b="0" lang="pt-BR" sz="2000" spc="-1" strike="noStrike">
              <a:latin typeface="Arial"/>
            </a:endParaRPr>
          </a:p>
        </p:txBody>
      </p:sp>
      <p:sp>
        <p:nvSpPr>
          <p:cNvPr id="186" name="TextShape 3"/>
          <p:cNvSpPr txBox="1"/>
          <p:nvPr/>
        </p:nvSpPr>
        <p:spPr>
          <a:xfrm>
            <a:off x="3884760" y="8685360"/>
            <a:ext cx="2971440" cy="458280"/>
          </a:xfrm>
          <a:prstGeom prst="rect">
            <a:avLst/>
          </a:prstGeom>
          <a:noFill/>
          <a:ln>
            <a:noFill/>
          </a:ln>
        </p:spPr>
        <p:txBody>
          <a:bodyPr anchor="b">
            <a:noAutofit/>
          </a:bodyPr>
          <a:p>
            <a:pPr algn="r">
              <a:lnSpc>
                <a:spcPct val="100000"/>
              </a:lnSpc>
              <a:tabLst>
                <a:tab algn="l" pos="0"/>
              </a:tabLst>
            </a:pPr>
            <a:fld id="{241FE3B5-8623-4DCC-8027-9809EE913393}" type="slidenum">
              <a:rPr b="0" lang="pt-BR" sz="1400" spc="-1" strike="noStrike">
                <a:latin typeface="Times New Roman"/>
              </a:rPr>
              <a:t>&lt;número&gt;</a:t>
            </a:fld>
            <a:endParaRPr b="0" lang="pt-BR" sz="1400" spc="-1" strike="noStrike">
              <a:latin typeface="Times New Roman"/>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pt-BR" sz="1400" spc="-1" strike="noStrike">
              <a:solidFill>
                <a:srgbClr val="000000"/>
              </a:solidFill>
              <a:latin typeface="Arial"/>
            </a:endParaRPr>
          </a:p>
        </p:txBody>
      </p:sp>
      <p:sp>
        <p:nvSpPr>
          <p:cNvPr id="28" name="PlaceHolder 2"/>
          <p:cNvSpPr>
            <a:spLocks noGrp="1"/>
          </p:cNvSpPr>
          <p:nvPr>
            <p:ph type="body"/>
          </p:nvPr>
        </p:nvSpPr>
        <p:spPr>
          <a:xfrm>
            <a:off x="457200" y="1203480"/>
            <a:ext cx="8229240" cy="1422720"/>
          </a:xfrm>
          <a:prstGeom prst="rect">
            <a:avLst/>
          </a:prstGeom>
        </p:spPr>
        <p:txBody>
          <a:bodyPr lIns="0" rIns="0" tIns="0" bIns="0">
            <a:normAutofit/>
          </a:bodyPr>
          <a:p>
            <a:endParaRPr b="0" lang="pt-BR" sz="1400" spc="-1" strike="noStrike">
              <a:solidFill>
                <a:srgbClr val="000000"/>
              </a:solidFill>
              <a:latin typeface="Arial"/>
            </a:endParaRPr>
          </a:p>
        </p:txBody>
      </p:sp>
      <p:sp>
        <p:nvSpPr>
          <p:cNvPr id="29" name="PlaceHolder 3"/>
          <p:cNvSpPr>
            <a:spLocks noGrp="1"/>
          </p:cNvSpPr>
          <p:nvPr>
            <p:ph type="body"/>
          </p:nvPr>
        </p:nvSpPr>
        <p:spPr>
          <a:xfrm>
            <a:off x="457200" y="2761920"/>
            <a:ext cx="8229240" cy="1422720"/>
          </a:xfrm>
          <a:prstGeom prst="rect">
            <a:avLst/>
          </a:prstGeom>
        </p:spPr>
        <p:txBody>
          <a:bodyPr lIns="0" rIns="0" tIns="0" bIns="0">
            <a:normAutofit/>
          </a:bodyPr>
          <a:p>
            <a:endParaRPr b="0" lang="pt-BR" sz="1400" spc="-1" strike="noStrike">
              <a:solidFill>
                <a:srgbClr val="000000"/>
              </a:solidFill>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0"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pt-BR" sz="1400" spc="-1" strike="noStrike">
              <a:solidFill>
                <a:srgbClr val="000000"/>
              </a:solidFill>
              <a:latin typeface="Arial"/>
            </a:endParaRPr>
          </a:p>
        </p:txBody>
      </p:sp>
      <p:sp>
        <p:nvSpPr>
          <p:cNvPr id="31" name="PlaceHolder 2"/>
          <p:cNvSpPr>
            <a:spLocks noGrp="1"/>
          </p:cNvSpPr>
          <p:nvPr>
            <p:ph type="body"/>
          </p:nvPr>
        </p:nvSpPr>
        <p:spPr>
          <a:xfrm>
            <a:off x="457200" y="1203480"/>
            <a:ext cx="4015800" cy="1422720"/>
          </a:xfrm>
          <a:prstGeom prst="rect">
            <a:avLst/>
          </a:prstGeom>
        </p:spPr>
        <p:txBody>
          <a:bodyPr lIns="0" rIns="0" tIns="0" bIns="0">
            <a:normAutofit/>
          </a:bodyPr>
          <a:p>
            <a:endParaRPr b="0" lang="pt-BR" sz="1400" spc="-1" strike="noStrike">
              <a:solidFill>
                <a:srgbClr val="000000"/>
              </a:solidFill>
              <a:latin typeface="Arial"/>
            </a:endParaRPr>
          </a:p>
        </p:txBody>
      </p:sp>
      <p:sp>
        <p:nvSpPr>
          <p:cNvPr id="32" name="PlaceHolder 3"/>
          <p:cNvSpPr>
            <a:spLocks noGrp="1"/>
          </p:cNvSpPr>
          <p:nvPr>
            <p:ph type="body"/>
          </p:nvPr>
        </p:nvSpPr>
        <p:spPr>
          <a:xfrm>
            <a:off x="4674240" y="1203480"/>
            <a:ext cx="4015800" cy="1422720"/>
          </a:xfrm>
          <a:prstGeom prst="rect">
            <a:avLst/>
          </a:prstGeom>
        </p:spPr>
        <p:txBody>
          <a:bodyPr lIns="0" rIns="0" tIns="0" bIns="0">
            <a:normAutofit/>
          </a:bodyPr>
          <a:p>
            <a:endParaRPr b="0" lang="pt-BR" sz="1400" spc="-1" strike="noStrike">
              <a:solidFill>
                <a:srgbClr val="000000"/>
              </a:solidFill>
              <a:latin typeface="Arial"/>
            </a:endParaRPr>
          </a:p>
        </p:txBody>
      </p:sp>
      <p:sp>
        <p:nvSpPr>
          <p:cNvPr id="33" name="PlaceHolder 4"/>
          <p:cNvSpPr>
            <a:spLocks noGrp="1"/>
          </p:cNvSpPr>
          <p:nvPr>
            <p:ph type="body"/>
          </p:nvPr>
        </p:nvSpPr>
        <p:spPr>
          <a:xfrm>
            <a:off x="457200" y="2761920"/>
            <a:ext cx="4015800" cy="1422720"/>
          </a:xfrm>
          <a:prstGeom prst="rect">
            <a:avLst/>
          </a:prstGeom>
        </p:spPr>
        <p:txBody>
          <a:bodyPr lIns="0" rIns="0" tIns="0" bIns="0">
            <a:normAutofit/>
          </a:bodyPr>
          <a:p>
            <a:endParaRPr b="0" lang="pt-BR" sz="1400" spc="-1" strike="noStrike">
              <a:solidFill>
                <a:srgbClr val="000000"/>
              </a:solidFill>
              <a:latin typeface="Arial"/>
            </a:endParaRPr>
          </a:p>
        </p:txBody>
      </p:sp>
      <p:sp>
        <p:nvSpPr>
          <p:cNvPr id="34" name="PlaceHolder 5"/>
          <p:cNvSpPr>
            <a:spLocks noGrp="1"/>
          </p:cNvSpPr>
          <p:nvPr>
            <p:ph type="body"/>
          </p:nvPr>
        </p:nvSpPr>
        <p:spPr>
          <a:xfrm>
            <a:off x="4674240" y="2761920"/>
            <a:ext cx="4015800" cy="1422720"/>
          </a:xfrm>
          <a:prstGeom prst="rect">
            <a:avLst/>
          </a:prstGeom>
        </p:spPr>
        <p:txBody>
          <a:bodyPr lIns="0" rIns="0" tIns="0" bIns="0">
            <a:normAutofit/>
          </a:bodyPr>
          <a:p>
            <a:endParaRPr b="0" lang="pt-BR" sz="1400" spc="-1" strike="noStrike">
              <a:solidFill>
                <a:srgbClr val="000000"/>
              </a:solidFill>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5"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pt-BR" sz="1400" spc="-1" strike="noStrike">
              <a:solidFill>
                <a:srgbClr val="000000"/>
              </a:solidFill>
              <a:latin typeface="Arial"/>
            </a:endParaRPr>
          </a:p>
        </p:txBody>
      </p:sp>
      <p:sp>
        <p:nvSpPr>
          <p:cNvPr id="36" name="PlaceHolder 2"/>
          <p:cNvSpPr>
            <a:spLocks noGrp="1"/>
          </p:cNvSpPr>
          <p:nvPr>
            <p:ph type="body"/>
          </p:nvPr>
        </p:nvSpPr>
        <p:spPr>
          <a:xfrm>
            <a:off x="457200" y="1203480"/>
            <a:ext cx="2649600" cy="1422720"/>
          </a:xfrm>
          <a:prstGeom prst="rect">
            <a:avLst/>
          </a:prstGeom>
        </p:spPr>
        <p:txBody>
          <a:bodyPr lIns="0" rIns="0" tIns="0" bIns="0">
            <a:normAutofit/>
          </a:bodyPr>
          <a:p>
            <a:endParaRPr b="0" lang="pt-BR" sz="1400" spc="-1" strike="noStrike">
              <a:solidFill>
                <a:srgbClr val="000000"/>
              </a:solidFill>
              <a:latin typeface="Arial"/>
            </a:endParaRPr>
          </a:p>
        </p:txBody>
      </p:sp>
      <p:sp>
        <p:nvSpPr>
          <p:cNvPr id="37" name="PlaceHolder 3"/>
          <p:cNvSpPr>
            <a:spLocks noGrp="1"/>
          </p:cNvSpPr>
          <p:nvPr>
            <p:ph type="body"/>
          </p:nvPr>
        </p:nvSpPr>
        <p:spPr>
          <a:xfrm>
            <a:off x="3239640" y="1203480"/>
            <a:ext cx="2649600" cy="1422720"/>
          </a:xfrm>
          <a:prstGeom prst="rect">
            <a:avLst/>
          </a:prstGeom>
        </p:spPr>
        <p:txBody>
          <a:bodyPr lIns="0" rIns="0" tIns="0" bIns="0">
            <a:normAutofit/>
          </a:bodyPr>
          <a:p>
            <a:endParaRPr b="0" lang="pt-BR" sz="1400" spc="-1" strike="noStrike">
              <a:solidFill>
                <a:srgbClr val="000000"/>
              </a:solidFill>
              <a:latin typeface="Arial"/>
            </a:endParaRPr>
          </a:p>
        </p:txBody>
      </p:sp>
      <p:sp>
        <p:nvSpPr>
          <p:cNvPr id="38" name="PlaceHolder 4"/>
          <p:cNvSpPr>
            <a:spLocks noGrp="1"/>
          </p:cNvSpPr>
          <p:nvPr>
            <p:ph type="body"/>
          </p:nvPr>
        </p:nvSpPr>
        <p:spPr>
          <a:xfrm>
            <a:off x="6022080" y="1203480"/>
            <a:ext cx="2649600" cy="1422720"/>
          </a:xfrm>
          <a:prstGeom prst="rect">
            <a:avLst/>
          </a:prstGeom>
        </p:spPr>
        <p:txBody>
          <a:bodyPr lIns="0" rIns="0" tIns="0" bIns="0">
            <a:normAutofit/>
          </a:bodyPr>
          <a:p>
            <a:endParaRPr b="0" lang="pt-BR" sz="1400" spc="-1" strike="noStrike">
              <a:solidFill>
                <a:srgbClr val="000000"/>
              </a:solidFill>
              <a:latin typeface="Arial"/>
            </a:endParaRPr>
          </a:p>
        </p:txBody>
      </p:sp>
      <p:sp>
        <p:nvSpPr>
          <p:cNvPr id="39" name="PlaceHolder 5"/>
          <p:cNvSpPr>
            <a:spLocks noGrp="1"/>
          </p:cNvSpPr>
          <p:nvPr>
            <p:ph type="body"/>
          </p:nvPr>
        </p:nvSpPr>
        <p:spPr>
          <a:xfrm>
            <a:off x="457200" y="2761920"/>
            <a:ext cx="2649600" cy="1422720"/>
          </a:xfrm>
          <a:prstGeom prst="rect">
            <a:avLst/>
          </a:prstGeom>
        </p:spPr>
        <p:txBody>
          <a:bodyPr lIns="0" rIns="0" tIns="0" bIns="0">
            <a:normAutofit/>
          </a:bodyPr>
          <a:p>
            <a:endParaRPr b="0" lang="pt-BR" sz="1400" spc="-1" strike="noStrike">
              <a:solidFill>
                <a:srgbClr val="000000"/>
              </a:solidFill>
              <a:latin typeface="Arial"/>
            </a:endParaRPr>
          </a:p>
        </p:txBody>
      </p:sp>
      <p:sp>
        <p:nvSpPr>
          <p:cNvPr id="40" name="PlaceHolder 6"/>
          <p:cNvSpPr>
            <a:spLocks noGrp="1"/>
          </p:cNvSpPr>
          <p:nvPr>
            <p:ph type="body"/>
          </p:nvPr>
        </p:nvSpPr>
        <p:spPr>
          <a:xfrm>
            <a:off x="3239640" y="2761920"/>
            <a:ext cx="2649600" cy="1422720"/>
          </a:xfrm>
          <a:prstGeom prst="rect">
            <a:avLst/>
          </a:prstGeom>
        </p:spPr>
        <p:txBody>
          <a:bodyPr lIns="0" rIns="0" tIns="0" bIns="0">
            <a:normAutofit/>
          </a:bodyPr>
          <a:p>
            <a:endParaRPr b="0" lang="pt-BR" sz="1400" spc="-1" strike="noStrike">
              <a:solidFill>
                <a:srgbClr val="000000"/>
              </a:solidFill>
              <a:latin typeface="Arial"/>
            </a:endParaRPr>
          </a:p>
        </p:txBody>
      </p:sp>
      <p:sp>
        <p:nvSpPr>
          <p:cNvPr id="41" name="PlaceHolder 7"/>
          <p:cNvSpPr>
            <a:spLocks noGrp="1"/>
          </p:cNvSpPr>
          <p:nvPr>
            <p:ph type="body"/>
          </p:nvPr>
        </p:nvSpPr>
        <p:spPr>
          <a:xfrm>
            <a:off x="6022080" y="2761920"/>
            <a:ext cx="2649600" cy="1422720"/>
          </a:xfrm>
          <a:prstGeom prst="rect">
            <a:avLst/>
          </a:prstGeom>
        </p:spPr>
        <p:txBody>
          <a:bodyPr lIns="0" rIns="0" tIns="0" bIns="0">
            <a:normAutofit/>
          </a:bodyPr>
          <a:p>
            <a:endParaRPr b="0" lang="pt-BR" sz="1400" spc="-1" strike="noStrike">
              <a:solidFill>
                <a:srgbClr val="000000"/>
              </a:solidFill>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6"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pt-BR" sz="1400" spc="-1" strike="noStrike">
              <a:solidFill>
                <a:srgbClr val="000000"/>
              </a:solidFill>
              <a:latin typeface="Arial"/>
            </a:endParaRPr>
          </a:p>
        </p:txBody>
      </p:sp>
      <p:sp>
        <p:nvSpPr>
          <p:cNvPr id="7"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pt-BR" sz="3200" spc="-1" strike="noStrike">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pt-BR" sz="1400" spc="-1" strike="noStrike">
              <a:solidFill>
                <a:srgbClr val="000000"/>
              </a:solidFill>
              <a:latin typeface="Arial"/>
            </a:endParaRPr>
          </a:p>
        </p:txBody>
      </p:sp>
      <p:sp>
        <p:nvSpPr>
          <p:cNvPr id="9" name="PlaceHolder 2"/>
          <p:cNvSpPr>
            <a:spLocks noGrp="1"/>
          </p:cNvSpPr>
          <p:nvPr>
            <p:ph type="body"/>
          </p:nvPr>
        </p:nvSpPr>
        <p:spPr>
          <a:xfrm>
            <a:off x="457200" y="1203480"/>
            <a:ext cx="8229240" cy="2982960"/>
          </a:xfrm>
          <a:prstGeom prst="rect">
            <a:avLst/>
          </a:prstGeom>
        </p:spPr>
        <p:txBody>
          <a:bodyPr lIns="0" rIns="0" tIns="0" bIns="0">
            <a:normAutofit/>
          </a:bodyPr>
          <a:p>
            <a:endParaRPr b="0" lang="pt-BR" sz="1400" spc="-1" strike="noStrike">
              <a:solidFill>
                <a:srgbClr val="000000"/>
              </a:solidFill>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0"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pt-BR" sz="1400" spc="-1" strike="noStrike">
              <a:solidFill>
                <a:srgbClr val="000000"/>
              </a:solidFill>
              <a:latin typeface="Arial"/>
            </a:endParaRPr>
          </a:p>
        </p:txBody>
      </p:sp>
      <p:sp>
        <p:nvSpPr>
          <p:cNvPr id="11" name="PlaceHolder 2"/>
          <p:cNvSpPr>
            <a:spLocks noGrp="1"/>
          </p:cNvSpPr>
          <p:nvPr>
            <p:ph type="body"/>
          </p:nvPr>
        </p:nvSpPr>
        <p:spPr>
          <a:xfrm>
            <a:off x="457200" y="1203480"/>
            <a:ext cx="4015800" cy="2982960"/>
          </a:xfrm>
          <a:prstGeom prst="rect">
            <a:avLst/>
          </a:prstGeom>
        </p:spPr>
        <p:txBody>
          <a:bodyPr lIns="0" rIns="0" tIns="0" bIns="0">
            <a:normAutofit/>
          </a:bodyPr>
          <a:p>
            <a:endParaRPr b="0" lang="pt-BR" sz="1400" spc="-1" strike="noStrike">
              <a:solidFill>
                <a:srgbClr val="000000"/>
              </a:solidFill>
              <a:latin typeface="Arial"/>
            </a:endParaRPr>
          </a:p>
        </p:txBody>
      </p:sp>
      <p:sp>
        <p:nvSpPr>
          <p:cNvPr id="12" name="PlaceHolder 3"/>
          <p:cNvSpPr>
            <a:spLocks noGrp="1"/>
          </p:cNvSpPr>
          <p:nvPr>
            <p:ph type="body"/>
          </p:nvPr>
        </p:nvSpPr>
        <p:spPr>
          <a:xfrm>
            <a:off x="4674240" y="1203480"/>
            <a:ext cx="4015800" cy="2982960"/>
          </a:xfrm>
          <a:prstGeom prst="rect">
            <a:avLst/>
          </a:prstGeom>
        </p:spPr>
        <p:txBody>
          <a:bodyPr lIns="0" rIns="0" tIns="0" bIns="0">
            <a:normAutofit/>
          </a:bodyPr>
          <a:p>
            <a:endParaRPr b="0" lang="pt-BR" sz="1400" spc="-1" strike="noStrike">
              <a:solidFill>
                <a:srgbClr val="000000"/>
              </a:solidFill>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3"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pt-BR" sz="1400" spc="-1" strike="noStrike">
              <a:solidFill>
                <a:srgbClr val="000000"/>
              </a:solidFill>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4" name="PlaceHolder 1"/>
          <p:cNvSpPr>
            <a:spLocks noGrp="1"/>
          </p:cNvSpPr>
          <p:nvPr>
            <p:ph type="subTitle"/>
          </p:nvPr>
        </p:nvSpPr>
        <p:spPr>
          <a:xfrm>
            <a:off x="457200" y="205200"/>
            <a:ext cx="8229240" cy="3981240"/>
          </a:xfrm>
          <a:prstGeom prst="rect">
            <a:avLst/>
          </a:prstGeom>
        </p:spPr>
        <p:txBody>
          <a:bodyPr lIns="0" rIns="0" tIns="0" bIns="0" anchor="ctr">
            <a:noAutofit/>
          </a:bodyPr>
          <a:p>
            <a:pPr algn="ctr"/>
            <a:endParaRPr b="0" lang="pt-BR"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pt-BR" sz="1400" spc="-1" strike="noStrike">
              <a:solidFill>
                <a:srgbClr val="000000"/>
              </a:solidFill>
              <a:latin typeface="Arial"/>
            </a:endParaRPr>
          </a:p>
        </p:txBody>
      </p:sp>
      <p:sp>
        <p:nvSpPr>
          <p:cNvPr id="16" name="PlaceHolder 2"/>
          <p:cNvSpPr>
            <a:spLocks noGrp="1"/>
          </p:cNvSpPr>
          <p:nvPr>
            <p:ph type="body"/>
          </p:nvPr>
        </p:nvSpPr>
        <p:spPr>
          <a:xfrm>
            <a:off x="457200" y="1203480"/>
            <a:ext cx="4015800" cy="1422720"/>
          </a:xfrm>
          <a:prstGeom prst="rect">
            <a:avLst/>
          </a:prstGeom>
        </p:spPr>
        <p:txBody>
          <a:bodyPr lIns="0" rIns="0" tIns="0" bIns="0">
            <a:normAutofit/>
          </a:bodyPr>
          <a:p>
            <a:endParaRPr b="0" lang="pt-BR" sz="1400" spc="-1" strike="noStrike">
              <a:solidFill>
                <a:srgbClr val="000000"/>
              </a:solidFill>
              <a:latin typeface="Arial"/>
            </a:endParaRPr>
          </a:p>
        </p:txBody>
      </p:sp>
      <p:sp>
        <p:nvSpPr>
          <p:cNvPr id="17" name="PlaceHolder 3"/>
          <p:cNvSpPr>
            <a:spLocks noGrp="1"/>
          </p:cNvSpPr>
          <p:nvPr>
            <p:ph type="body"/>
          </p:nvPr>
        </p:nvSpPr>
        <p:spPr>
          <a:xfrm>
            <a:off x="4674240" y="1203480"/>
            <a:ext cx="4015800" cy="2982960"/>
          </a:xfrm>
          <a:prstGeom prst="rect">
            <a:avLst/>
          </a:prstGeom>
        </p:spPr>
        <p:txBody>
          <a:bodyPr lIns="0" rIns="0" tIns="0" bIns="0">
            <a:normAutofit/>
          </a:bodyPr>
          <a:p>
            <a:endParaRPr b="0" lang="pt-BR" sz="1400" spc="-1" strike="noStrike">
              <a:solidFill>
                <a:srgbClr val="000000"/>
              </a:solidFill>
              <a:latin typeface="Arial"/>
            </a:endParaRPr>
          </a:p>
        </p:txBody>
      </p:sp>
      <p:sp>
        <p:nvSpPr>
          <p:cNvPr id="18" name="PlaceHolder 4"/>
          <p:cNvSpPr>
            <a:spLocks noGrp="1"/>
          </p:cNvSpPr>
          <p:nvPr>
            <p:ph type="body"/>
          </p:nvPr>
        </p:nvSpPr>
        <p:spPr>
          <a:xfrm>
            <a:off x="457200" y="2761920"/>
            <a:ext cx="4015800" cy="1422720"/>
          </a:xfrm>
          <a:prstGeom prst="rect">
            <a:avLst/>
          </a:prstGeom>
        </p:spPr>
        <p:txBody>
          <a:bodyPr lIns="0" rIns="0" tIns="0" bIns="0">
            <a:normAutofit/>
          </a:bodyPr>
          <a:p>
            <a:endParaRPr b="0" lang="pt-BR" sz="1400" spc="-1" strike="noStrike">
              <a:solidFill>
                <a:srgbClr val="000000"/>
              </a:solidFill>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pt-BR" sz="1400" spc="-1" strike="noStrike">
              <a:solidFill>
                <a:srgbClr val="000000"/>
              </a:solidFill>
              <a:latin typeface="Arial"/>
            </a:endParaRPr>
          </a:p>
        </p:txBody>
      </p:sp>
      <p:sp>
        <p:nvSpPr>
          <p:cNvPr id="20" name="PlaceHolder 2"/>
          <p:cNvSpPr>
            <a:spLocks noGrp="1"/>
          </p:cNvSpPr>
          <p:nvPr>
            <p:ph type="body"/>
          </p:nvPr>
        </p:nvSpPr>
        <p:spPr>
          <a:xfrm>
            <a:off x="457200" y="1203480"/>
            <a:ext cx="4015800" cy="2982960"/>
          </a:xfrm>
          <a:prstGeom prst="rect">
            <a:avLst/>
          </a:prstGeom>
        </p:spPr>
        <p:txBody>
          <a:bodyPr lIns="0" rIns="0" tIns="0" bIns="0">
            <a:normAutofit/>
          </a:bodyPr>
          <a:p>
            <a:endParaRPr b="0" lang="pt-BR" sz="1400" spc="-1" strike="noStrike">
              <a:solidFill>
                <a:srgbClr val="000000"/>
              </a:solidFill>
              <a:latin typeface="Arial"/>
            </a:endParaRPr>
          </a:p>
        </p:txBody>
      </p:sp>
      <p:sp>
        <p:nvSpPr>
          <p:cNvPr id="21" name="PlaceHolder 3"/>
          <p:cNvSpPr>
            <a:spLocks noGrp="1"/>
          </p:cNvSpPr>
          <p:nvPr>
            <p:ph type="body"/>
          </p:nvPr>
        </p:nvSpPr>
        <p:spPr>
          <a:xfrm>
            <a:off x="4674240" y="1203480"/>
            <a:ext cx="4015800" cy="1422720"/>
          </a:xfrm>
          <a:prstGeom prst="rect">
            <a:avLst/>
          </a:prstGeom>
        </p:spPr>
        <p:txBody>
          <a:bodyPr lIns="0" rIns="0" tIns="0" bIns="0">
            <a:normAutofit/>
          </a:bodyPr>
          <a:p>
            <a:endParaRPr b="0" lang="pt-BR" sz="1400" spc="-1" strike="noStrike">
              <a:solidFill>
                <a:srgbClr val="000000"/>
              </a:solidFill>
              <a:latin typeface="Arial"/>
            </a:endParaRPr>
          </a:p>
        </p:txBody>
      </p:sp>
      <p:sp>
        <p:nvSpPr>
          <p:cNvPr id="22" name="PlaceHolder 4"/>
          <p:cNvSpPr>
            <a:spLocks noGrp="1"/>
          </p:cNvSpPr>
          <p:nvPr>
            <p:ph type="body"/>
          </p:nvPr>
        </p:nvSpPr>
        <p:spPr>
          <a:xfrm>
            <a:off x="4674240" y="2761920"/>
            <a:ext cx="4015800" cy="1422720"/>
          </a:xfrm>
          <a:prstGeom prst="rect">
            <a:avLst/>
          </a:prstGeom>
        </p:spPr>
        <p:txBody>
          <a:bodyPr lIns="0" rIns="0" tIns="0" bIns="0">
            <a:normAutofit/>
          </a:bodyPr>
          <a:p>
            <a:endParaRPr b="0" lang="pt-BR" sz="1400" spc="-1" strike="noStrike">
              <a:solidFill>
                <a:srgbClr val="000000"/>
              </a:solidFill>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pt-BR" sz="1400" spc="-1" strike="noStrike">
              <a:solidFill>
                <a:srgbClr val="000000"/>
              </a:solidFill>
              <a:latin typeface="Arial"/>
            </a:endParaRPr>
          </a:p>
        </p:txBody>
      </p:sp>
      <p:sp>
        <p:nvSpPr>
          <p:cNvPr id="24" name="PlaceHolder 2"/>
          <p:cNvSpPr>
            <a:spLocks noGrp="1"/>
          </p:cNvSpPr>
          <p:nvPr>
            <p:ph type="body"/>
          </p:nvPr>
        </p:nvSpPr>
        <p:spPr>
          <a:xfrm>
            <a:off x="457200" y="1203480"/>
            <a:ext cx="4015800" cy="1422720"/>
          </a:xfrm>
          <a:prstGeom prst="rect">
            <a:avLst/>
          </a:prstGeom>
        </p:spPr>
        <p:txBody>
          <a:bodyPr lIns="0" rIns="0" tIns="0" bIns="0">
            <a:normAutofit/>
          </a:bodyPr>
          <a:p>
            <a:endParaRPr b="0" lang="pt-BR" sz="1400" spc="-1" strike="noStrike">
              <a:solidFill>
                <a:srgbClr val="000000"/>
              </a:solidFill>
              <a:latin typeface="Arial"/>
            </a:endParaRPr>
          </a:p>
        </p:txBody>
      </p:sp>
      <p:sp>
        <p:nvSpPr>
          <p:cNvPr id="25" name="PlaceHolder 3"/>
          <p:cNvSpPr>
            <a:spLocks noGrp="1"/>
          </p:cNvSpPr>
          <p:nvPr>
            <p:ph type="body"/>
          </p:nvPr>
        </p:nvSpPr>
        <p:spPr>
          <a:xfrm>
            <a:off x="4674240" y="1203480"/>
            <a:ext cx="4015800" cy="1422720"/>
          </a:xfrm>
          <a:prstGeom prst="rect">
            <a:avLst/>
          </a:prstGeom>
        </p:spPr>
        <p:txBody>
          <a:bodyPr lIns="0" rIns="0" tIns="0" bIns="0">
            <a:normAutofit/>
          </a:bodyPr>
          <a:p>
            <a:endParaRPr b="0" lang="pt-BR" sz="1400" spc="-1" strike="noStrike">
              <a:solidFill>
                <a:srgbClr val="000000"/>
              </a:solidFill>
              <a:latin typeface="Arial"/>
            </a:endParaRPr>
          </a:p>
        </p:txBody>
      </p:sp>
      <p:sp>
        <p:nvSpPr>
          <p:cNvPr id="26" name="PlaceHolder 4"/>
          <p:cNvSpPr>
            <a:spLocks noGrp="1"/>
          </p:cNvSpPr>
          <p:nvPr>
            <p:ph type="body"/>
          </p:nvPr>
        </p:nvSpPr>
        <p:spPr>
          <a:xfrm>
            <a:off x="457200" y="2761920"/>
            <a:ext cx="8229240" cy="1422720"/>
          </a:xfrm>
          <a:prstGeom prst="rect">
            <a:avLst/>
          </a:prstGeom>
        </p:spPr>
        <p:txBody>
          <a:bodyPr lIns="0" rIns="0" tIns="0" bIns="0">
            <a:normAutofit/>
          </a:bodyPr>
          <a:p>
            <a:endParaRPr b="0" lang="pt-BR" sz="1400" spc="-1" strike="noStrike">
              <a:solidFill>
                <a:srgbClr val="000000"/>
              </a:solidFill>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0" name="Google Shape;15;p15" descr=""/>
          <p:cNvPicPr/>
          <p:nvPr/>
        </p:nvPicPr>
        <p:blipFill>
          <a:blip r:embed="rId2"/>
          <a:stretch/>
        </p:blipFill>
        <p:spPr>
          <a:xfrm>
            <a:off x="7930440" y="0"/>
            <a:ext cx="1213200" cy="508680"/>
          </a:xfrm>
          <a:prstGeom prst="rect">
            <a:avLst/>
          </a:prstGeom>
          <a:ln>
            <a:noFill/>
          </a:ln>
        </p:spPr>
      </p:pic>
      <p:sp>
        <p:nvSpPr>
          <p:cNvPr id="1" name="PlaceHolder 1"/>
          <p:cNvSpPr>
            <a:spLocks noGrp="1"/>
          </p:cNvSpPr>
          <p:nvPr>
            <p:ph type="dt"/>
          </p:nvPr>
        </p:nvSpPr>
        <p:spPr>
          <a:xfrm>
            <a:off x="628560" y="4767120"/>
            <a:ext cx="2057040" cy="273600"/>
          </a:xfrm>
          <a:prstGeom prst="rect">
            <a:avLst/>
          </a:prstGeom>
        </p:spPr>
        <p:txBody>
          <a:bodyPr lIns="68400" rIns="68400" tIns="34200" bIns="34200" anchor="ctr">
            <a:noAutofit/>
          </a:bodyPr>
          <a:p>
            <a:endParaRPr b="0" lang="pt-BR" sz="2400" spc="-1" strike="noStrike">
              <a:latin typeface="Times New Roman"/>
            </a:endParaRPr>
          </a:p>
        </p:txBody>
      </p:sp>
      <p:sp>
        <p:nvSpPr>
          <p:cNvPr id="2" name="PlaceHolder 2"/>
          <p:cNvSpPr>
            <a:spLocks noGrp="1"/>
          </p:cNvSpPr>
          <p:nvPr>
            <p:ph type="ftr"/>
          </p:nvPr>
        </p:nvSpPr>
        <p:spPr>
          <a:xfrm>
            <a:off x="3029040" y="4767120"/>
            <a:ext cx="3085920" cy="273600"/>
          </a:xfrm>
          <a:prstGeom prst="rect">
            <a:avLst/>
          </a:prstGeom>
        </p:spPr>
        <p:txBody>
          <a:bodyPr lIns="68400" rIns="68400" tIns="34200" bIns="34200" anchor="ctr">
            <a:noAutofit/>
          </a:bodyPr>
          <a:p>
            <a:endParaRPr b="0" lang="pt-BR" sz="2400" spc="-1" strike="noStrike">
              <a:latin typeface="Times New Roman"/>
            </a:endParaRPr>
          </a:p>
        </p:txBody>
      </p:sp>
      <p:sp>
        <p:nvSpPr>
          <p:cNvPr id="3" name="PlaceHolder 3"/>
          <p:cNvSpPr>
            <a:spLocks noGrp="1"/>
          </p:cNvSpPr>
          <p:nvPr>
            <p:ph type="sldNum"/>
          </p:nvPr>
        </p:nvSpPr>
        <p:spPr>
          <a:xfrm>
            <a:off x="6458040" y="4767120"/>
            <a:ext cx="2057040" cy="273600"/>
          </a:xfrm>
          <a:prstGeom prst="rect">
            <a:avLst/>
          </a:prstGeom>
        </p:spPr>
        <p:txBody>
          <a:bodyPr lIns="68400" rIns="68400" tIns="34200" bIns="34200" anchor="ctr">
            <a:noAutofit/>
          </a:bodyPr>
          <a:p>
            <a:pPr algn="r">
              <a:lnSpc>
                <a:spcPct val="100000"/>
              </a:lnSpc>
              <a:tabLst>
                <a:tab algn="l" pos="0"/>
              </a:tabLst>
            </a:pPr>
            <a:fld id="{F045D7DF-3938-470A-A51A-43C122C7A78D}" type="slidenum">
              <a:rPr b="0" lang="pt-BR" sz="900" spc="-1" strike="noStrike">
                <a:solidFill>
                  <a:srgbClr val="888888"/>
                </a:solidFill>
                <a:latin typeface="Calibri"/>
                <a:ea typeface="Calibri"/>
              </a:rPr>
              <a:t>&lt;número&gt;</a:t>
            </a:fld>
            <a:endParaRPr b="0" lang="pt-BR" sz="900" spc="-1" strike="noStrike">
              <a:latin typeface="Times New Roman"/>
            </a:endParaRPr>
          </a:p>
        </p:txBody>
      </p:sp>
      <p:sp>
        <p:nvSpPr>
          <p:cNvPr id="4" name="PlaceHolder 4"/>
          <p:cNvSpPr>
            <a:spLocks noGrp="1"/>
          </p:cNvSpPr>
          <p:nvPr>
            <p:ph type="title"/>
          </p:nvPr>
        </p:nvSpPr>
        <p:spPr>
          <a:xfrm>
            <a:off x="457200" y="205200"/>
            <a:ext cx="8229240" cy="858600"/>
          </a:xfrm>
          <a:prstGeom prst="rect">
            <a:avLst/>
          </a:prstGeom>
        </p:spPr>
        <p:txBody>
          <a:bodyPr lIns="0" rIns="0" tIns="0" bIns="0" anchor="ctr">
            <a:noAutofit/>
          </a:bodyPr>
          <a:p>
            <a:r>
              <a:rPr b="0" lang="pt-BR" sz="1400" spc="-1" strike="noStrike">
                <a:solidFill>
                  <a:srgbClr val="000000"/>
                </a:solidFill>
                <a:latin typeface="Arial"/>
              </a:rPr>
              <a:t>Clique para editar o formato do texto do título</a:t>
            </a:r>
            <a:endParaRPr b="0" lang="pt-BR" sz="1400" spc="-1" strike="noStrike">
              <a:solidFill>
                <a:srgbClr val="000000"/>
              </a:solidFill>
              <a:latin typeface="Arial"/>
            </a:endParaRPr>
          </a:p>
        </p:txBody>
      </p:sp>
      <p:sp>
        <p:nvSpPr>
          <p:cNvPr id="5" name="PlaceHolder 5"/>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pt-BR" sz="1400" spc="-1" strike="noStrike">
                <a:solidFill>
                  <a:srgbClr val="000000"/>
                </a:solidFill>
                <a:latin typeface="Arial"/>
              </a:rPr>
              <a:t>Clique para editar o formato do texto da estrutura de tópicos</a:t>
            </a:r>
            <a:endParaRPr b="0" lang="pt-BR"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pt-BR" sz="1400" spc="-1" strike="noStrike">
                <a:solidFill>
                  <a:srgbClr val="000000"/>
                </a:solidFill>
                <a:latin typeface="Arial"/>
              </a:rPr>
              <a:t>2.º nível da estrutura de tópicos</a:t>
            </a:r>
            <a:endParaRPr b="0" lang="pt-BR"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pt-BR" sz="1400" spc="-1" strike="noStrike">
                <a:solidFill>
                  <a:srgbClr val="000000"/>
                </a:solidFill>
                <a:latin typeface="Arial"/>
              </a:rPr>
              <a:t>3.º nível da estrutura de tópicos</a:t>
            </a:r>
            <a:endParaRPr b="0" lang="pt-BR"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pt-BR" sz="1400" spc="-1" strike="noStrike">
                <a:solidFill>
                  <a:srgbClr val="000000"/>
                </a:solidFill>
                <a:latin typeface="Arial"/>
              </a:rPr>
              <a:t>4.º nível da estrutura de tópicos</a:t>
            </a:r>
            <a:endParaRPr b="0" lang="pt-BR"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pt-BR" sz="2000" spc="-1" strike="noStrike">
                <a:solidFill>
                  <a:srgbClr val="000000"/>
                </a:solidFill>
                <a:latin typeface="Arial"/>
              </a:rPr>
              <a:t>5.º nível da estrutura de tópicos</a:t>
            </a:r>
            <a:endParaRPr b="0" lang="pt-BR"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pt-BR" sz="2000" spc="-1" strike="noStrike">
                <a:solidFill>
                  <a:srgbClr val="000000"/>
                </a:solidFill>
                <a:latin typeface="Arial"/>
              </a:rPr>
              <a:t>6.º nível da estrutura de tópicos</a:t>
            </a:r>
            <a:endParaRPr b="0" lang="pt-BR"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pt-BR" sz="2000" spc="-1" strike="noStrike">
                <a:solidFill>
                  <a:srgbClr val="000000"/>
                </a:solidFill>
                <a:latin typeface="Arial"/>
              </a:rPr>
              <a:t>7.º nível da estrutura de tópicos</a:t>
            </a:r>
            <a:endParaRPr b="0" lang="pt-BR"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image" Target="../media/image23.jpeg"/><Relationship Id="rId2" Type="http://schemas.openxmlformats.org/officeDocument/2006/relationships/image" Target="../media/image24.png"/><Relationship Id="rId3" Type="http://schemas.openxmlformats.org/officeDocument/2006/relationships/slideLayout" Target="../slideLayouts/slideLayout1.xml"/><Relationship Id="rId4" Type="http://schemas.openxmlformats.org/officeDocument/2006/relationships/notesSlide" Target="../notesSlides/notesSlide10.xml"/>
</Relationships>
</file>

<file path=ppt/slides/_rels/slide11.xml.rels><?xml version="1.0" encoding="UTF-8"?>
<Relationships xmlns="http://schemas.openxmlformats.org/package/2006/relationships"><Relationship Id="rId1" Type="http://schemas.openxmlformats.org/officeDocument/2006/relationships/image" Target="../media/image25.png"/><Relationship Id="rId2" Type="http://schemas.openxmlformats.org/officeDocument/2006/relationships/image" Target="../media/image26.png"/><Relationship Id="rId3" Type="http://schemas.openxmlformats.org/officeDocument/2006/relationships/slideLayout" Target="../slideLayouts/slideLayout1.xml"/><Relationship Id="rId4" Type="http://schemas.openxmlformats.org/officeDocument/2006/relationships/notesSlide" Target="../notesSlides/notesSlide11.xml"/>
</Relationships>
</file>

<file path=ppt/slides/_rels/slide12.xml.rels><?xml version="1.0" encoding="UTF-8"?>
<Relationships xmlns="http://schemas.openxmlformats.org/package/2006/relationships"><Relationship Id="rId1" Type="http://schemas.openxmlformats.org/officeDocument/2006/relationships/image" Target="../media/image27.png"/><Relationship Id="rId2" Type="http://schemas.openxmlformats.org/officeDocument/2006/relationships/image" Target="../media/image28.png"/><Relationship Id="rId3" Type="http://schemas.openxmlformats.org/officeDocument/2006/relationships/image" Target="../media/image29.png"/><Relationship Id="rId4" Type="http://schemas.openxmlformats.org/officeDocument/2006/relationships/image" Target="../media/image30.png"/><Relationship Id="rId5" Type="http://schemas.openxmlformats.org/officeDocument/2006/relationships/image" Target="../media/image31.png"/><Relationship Id="rId6" Type="http://schemas.openxmlformats.org/officeDocument/2006/relationships/image" Target="../media/image32.png"/><Relationship Id="rId7" Type="http://schemas.openxmlformats.org/officeDocument/2006/relationships/slideLayout" Target="../slideLayouts/slideLayout1.xml"/><Relationship Id="rId8" Type="http://schemas.openxmlformats.org/officeDocument/2006/relationships/notesSlide" Target="../notesSlides/notesSlide12.xml"/>
</Relationships>
</file>

<file path=ppt/slides/_rels/slide13.xml.rels><?xml version="1.0" encoding="UTF-8"?>
<Relationships xmlns="http://schemas.openxmlformats.org/package/2006/relationships"><Relationship Id="rId1" Type="http://schemas.openxmlformats.org/officeDocument/2006/relationships/image" Target="../media/image33.png"/><Relationship Id="rId2" Type="http://schemas.openxmlformats.org/officeDocument/2006/relationships/image" Target="../media/image34.png"/><Relationship Id="rId3" Type="http://schemas.openxmlformats.org/officeDocument/2006/relationships/image" Target="../media/image35.jpeg"/><Relationship Id="rId4" Type="http://schemas.openxmlformats.org/officeDocument/2006/relationships/slideLayout" Target="../slideLayouts/slideLayout1.xml"/><Relationship Id="rId5" Type="http://schemas.openxmlformats.org/officeDocument/2006/relationships/notesSlide" Target="../notesSlides/notesSlide13.xml"/>
</Relationships>
</file>

<file path=ppt/slides/_rels/slide14.xml.rels><?xml version="1.0" encoding="UTF-8"?>
<Relationships xmlns="http://schemas.openxmlformats.org/package/2006/relationships"><Relationship Id="rId1" Type="http://schemas.openxmlformats.org/officeDocument/2006/relationships/image" Target="../media/image36.png"/><Relationship Id="rId2" Type="http://schemas.openxmlformats.org/officeDocument/2006/relationships/hyperlink" Target="http://www.seton.com.br/trafego-and-estacionamento/espelhos.html" TargetMode="External"/><Relationship Id="rId3" Type="http://schemas.openxmlformats.org/officeDocument/2006/relationships/image" Target="../media/image37.jpeg"/><Relationship Id="rId4" Type="http://schemas.openxmlformats.org/officeDocument/2006/relationships/slideLayout" Target="../slideLayouts/slideLayout1.xml"/><Relationship Id="rId5" Type="http://schemas.openxmlformats.org/officeDocument/2006/relationships/notesSlide" Target="../notesSlides/notesSlide14.xml"/>
</Relationships>
</file>

<file path=ppt/slides/_rels/slide15.xml.rels><?xml version="1.0" encoding="UTF-8"?>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39.jpeg"/><Relationship Id="rId3" Type="http://schemas.openxmlformats.org/officeDocument/2006/relationships/slideLayout" Target="../slideLayouts/slideLayout1.xml"/><Relationship Id="rId4" Type="http://schemas.openxmlformats.org/officeDocument/2006/relationships/notesSlide" Target="../notesSlides/notesSlide15.xml"/>
</Relationships>
</file>

<file path=ppt/slides/_rels/slide16.xml.rels><?xml version="1.0" encoding="UTF-8"?>
<Relationships xmlns="http://schemas.openxmlformats.org/package/2006/relationships"><Relationship Id="rId1" Type="http://schemas.openxmlformats.org/officeDocument/2006/relationships/image" Target="../media/image40.png"/><Relationship Id="rId2" Type="http://schemas.openxmlformats.org/officeDocument/2006/relationships/image" Target="../media/image41.png"/><Relationship Id="rId3" Type="http://schemas.openxmlformats.org/officeDocument/2006/relationships/slideLayout" Target="../slideLayouts/slideLayout1.xml"/><Relationship Id="rId4" Type="http://schemas.openxmlformats.org/officeDocument/2006/relationships/notesSlide" Target="../notesSlides/notesSlide16.xml"/>
</Relationships>
</file>

<file path=ppt/slides/_rels/slide17.xml.rels><?xml version="1.0" encoding="UTF-8"?>
<Relationships xmlns="http://schemas.openxmlformats.org/package/2006/relationships"><Relationship Id="rId1" Type="http://schemas.openxmlformats.org/officeDocument/2006/relationships/hyperlink" Target="https://forms.gle/ZuC8G4UPYMEdztJy5" TargetMode="External"/><Relationship Id="rId2" Type="http://schemas.openxmlformats.org/officeDocument/2006/relationships/image" Target="../media/image42.png"/><Relationship Id="rId3" Type="http://schemas.openxmlformats.org/officeDocument/2006/relationships/image" Target="../media/image43.jpeg"/><Relationship Id="rId4" Type="http://schemas.openxmlformats.org/officeDocument/2006/relationships/slideLayout" Target="../slideLayouts/slideLayout1.xml"/><Relationship Id="rId5" Type="http://schemas.openxmlformats.org/officeDocument/2006/relationships/notesSlide" Target="../notesSlides/notesSlide17.xml"/>
</Relationships>
</file>

<file path=ppt/slides/_rels/slide18.xml.rels><?xml version="1.0" encoding="UTF-8"?>
<Relationships xmlns="http://schemas.openxmlformats.org/package/2006/relationships"><Relationship Id="rId1" Type="http://schemas.openxmlformats.org/officeDocument/2006/relationships/hyperlink" Target="https://brainly.com.br/tarefa/28389285" TargetMode="External"/><Relationship Id="rId2" Type="http://schemas.openxmlformats.org/officeDocument/2006/relationships/hyperlink" Target="http://www.cinemasdesp.com.br/2016/08/o-homem-que-faz-os-sonhos-girar.html" TargetMode="External"/><Relationship Id="rId3" Type="http://schemas.openxmlformats.org/officeDocument/2006/relationships/hyperlink" Target="https://www.preparaenem.com/fisica/reflexao-espelhos-esfericos.htm" TargetMode="External"/><Relationship Id="rId4" Type="http://schemas.openxmlformats.org/officeDocument/2006/relationships/hyperlink" Target="https://webfisica.com/fisica/curso-de-fisica-basica/aula/7-55" TargetMode="External"/><Relationship Id="rId5" Type="http://schemas.openxmlformats.org/officeDocument/2006/relationships/hyperlink" Target="https://pt.quizur.com/trivia/reflexao-da-luz-Kear" TargetMode="External"/><Relationship Id="rId6" Type="http://schemas.openxmlformats.org/officeDocument/2006/relationships/hyperlink" Target="https://brasilescola.uol.com.br/o-que-e/fisica/o-que-e-reflexao-luz.htm" TargetMode="External"/><Relationship Id="rId7" Type="http://schemas.openxmlformats.org/officeDocument/2006/relationships/hyperlink" Target="https://sme.goiania.go.gov.br/conexaoescola/ensino_fundamental/geografia-meu-lugar-na-escola/" TargetMode="External"/><Relationship Id="rId8" Type="http://schemas.openxmlformats.org/officeDocument/2006/relationships/hyperlink" Target="https://pt.wikipedia.org/wiki/Espelhos_planos#/media/Ficheiro:Mirror.png" TargetMode="External"/><Relationship Id="rId9" Type="http://schemas.openxmlformats.org/officeDocument/2006/relationships/hyperlink" Target="https://blog.jocar.com.br/evite-o-ponto-cego-em-seu-espelho-retrovisor/" TargetMode="External"/><Relationship Id="rId10" Type="http://schemas.openxmlformats.org/officeDocument/2006/relationships/hyperlink" Target="https://www.seton.com.br/espelho-convexo-esferico-de-seguranca-360-de-teto.html" TargetMode="External"/><Relationship Id="rId11" Type="http://schemas.openxmlformats.org/officeDocument/2006/relationships/hyperlink" Target="https://blog.seton.com.br/espelhos-de-seguranca-modelos-e-utilidades.html" TargetMode="External"/><Relationship Id="rId12" Type="http://schemas.openxmlformats.org/officeDocument/2006/relationships/hyperlink" Target="https://www.amazon.com.br/Espelho-Convexo-Garagem-Tr&#225;fego-Neg&#243;cios/dp/B0CCS9LCLT" TargetMode="External"/><Relationship Id="rId13" Type="http://schemas.openxmlformats.org/officeDocument/2006/relationships/hyperlink" Target="https://www.infoescola.com/wp-content/uploads/2010/01/espelho-convexo-1.jpg" TargetMode="External"/><Relationship Id="rId14" Type="http://schemas.openxmlformats.org/officeDocument/2006/relationships/hyperlink" Target="https://blog.seton.com.br/solucoes-para-ambientes-escuros.html" TargetMode="External"/><Relationship Id="rId15" Type="http://schemas.openxmlformats.org/officeDocument/2006/relationships/hyperlink" Target="https://automotivoshopping.com.br/como-ajustar-o-retrovisor-de-forma-correta-passo-a-passo/" TargetMode="External"/><Relationship Id="rId16" Type="http://schemas.openxmlformats.org/officeDocument/2006/relationships/hyperlink" Target="https://www.aio.com.br/questions/content/os-usos-mais-frequentes-dos-espelhos-esfericos-concavos-e-convexos-sao" TargetMode="External"/><Relationship Id="rId17" Type="http://schemas.openxmlformats.org/officeDocument/2006/relationships/image" Target="../media/image44.jpeg"/><Relationship Id="rId18" Type="http://schemas.openxmlformats.org/officeDocument/2006/relationships/slideLayout" Target="../slideLayouts/slideLayout1.xml"/><Relationship Id="rId19" Type="http://schemas.openxmlformats.org/officeDocument/2006/relationships/notesSlide" Target="../notesSlides/notesSlide18.xml"/>
</Relationships>
</file>

<file path=ppt/slides/_rels/slide2.xml.rels><?xml version="1.0" encoding="UTF-8"?>
<Relationships xmlns="http://schemas.openxmlformats.org/package/2006/relationships"><Relationship Id="rId1" Type="http://schemas.openxmlformats.org/officeDocument/2006/relationships/image" Target="../media/image2.jpeg"/><Relationship Id="rId2" Type="http://schemas.openxmlformats.org/officeDocument/2006/relationships/slideLayout" Target="../slideLayouts/slideLayout1.xml"/>
</Relationships>
</file>

<file path=ppt/slides/_rels/slide3.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4.jpeg"/><Relationship Id="rId3" Type="http://schemas.openxmlformats.org/officeDocument/2006/relationships/slideLayout" Target="../slideLayouts/slideLayout1.xml"/>
</Relationships>
</file>

<file path=ppt/slides/_rels/slide4.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image" Target="../media/image6.jpeg"/><Relationship Id="rId3" Type="http://schemas.openxmlformats.org/officeDocument/2006/relationships/image" Target="../media/image7.png"/><Relationship Id="rId4" Type="http://schemas.openxmlformats.org/officeDocument/2006/relationships/slideLayout" Target="../slideLayouts/slideLayout1.xml"/>
</Relationships>
</file>

<file path=ppt/slides/_rels/slide5.xml.rels><?xml version="1.0" encoding="UTF-8"?>
<Relationships xmlns="http://schemas.openxmlformats.org/package/2006/relationships"><Relationship Id="rId1" Type="http://schemas.openxmlformats.org/officeDocument/2006/relationships/image" Target="../media/image8.gif"/><Relationship Id="rId2" Type="http://schemas.openxmlformats.org/officeDocument/2006/relationships/image" Target="../media/image9.png"/><Relationship Id="rId3" Type="http://schemas.openxmlformats.org/officeDocument/2006/relationships/image" Target="../media/image10.png"/><Relationship Id="rId4" Type="http://schemas.openxmlformats.org/officeDocument/2006/relationships/slideLayout" Target="../slideLayouts/slideLayout1.xml"/><Relationship Id="rId5" Type="http://schemas.openxmlformats.org/officeDocument/2006/relationships/notesSlide" Target="../notesSlides/notesSlide5.xml"/>
</Relationships>
</file>

<file path=ppt/slides/_rels/slide6.xml.rels><?xml version="1.0" encoding="UTF-8"?>
<Relationships xmlns="http://schemas.openxmlformats.org/package/2006/relationships"><Relationship Id="rId1" Type="http://schemas.openxmlformats.org/officeDocument/2006/relationships/image" Target="../media/image11.jpeg"/><Relationship Id="rId2" Type="http://schemas.openxmlformats.org/officeDocument/2006/relationships/image" Target="../media/image12.png"/><Relationship Id="rId3" Type="http://schemas.openxmlformats.org/officeDocument/2006/relationships/slideLayout" Target="../slideLayouts/slideLayout1.xml"/><Relationship Id="rId4" Type="http://schemas.openxmlformats.org/officeDocument/2006/relationships/notesSlide" Target="../notesSlides/notesSlide6.xml"/>
</Relationships>
</file>

<file path=ppt/slides/_rels/slide7.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image" Target="../media/image14.png"/><Relationship Id="rId3" Type="http://schemas.openxmlformats.org/officeDocument/2006/relationships/slideLayout" Target="../slideLayouts/slideLayout1.xml"/><Relationship Id="rId4" Type="http://schemas.openxmlformats.org/officeDocument/2006/relationships/notesSlide" Target="../notesSlides/notesSlide7.xml"/>
</Relationships>
</file>

<file path=ppt/slides/_rels/slide8.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image" Target="../media/image16.png"/><Relationship Id="rId3" Type="http://schemas.openxmlformats.org/officeDocument/2006/relationships/image" Target="../media/image17.jpeg"/><Relationship Id="rId4" Type="http://schemas.openxmlformats.org/officeDocument/2006/relationships/slideLayout" Target="../slideLayouts/slideLayout1.xml"/><Relationship Id="rId5" Type="http://schemas.openxmlformats.org/officeDocument/2006/relationships/notesSlide" Target="../notesSlides/notesSlide8.xml"/>
</Relationships>
</file>

<file path=ppt/slides/_rels/slide9.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image" Target="../media/image19.png"/><Relationship Id="rId3" Type="http://schemas.openxmlformats.org/officeDocument/2006/relationships/image" Target="../media/image20.png"/><Relationship Id="rId4" Type="http://schemas.openxmlformats.org/officeDocument/2006/relationships/image" Target="../media/image21.png"/><Relationship Id="rId5" Type="http://schemas.openxmlformats.org/officeDocument/2006/relationships/image" Target="../media/image22.png"/><Relationship Id="rId6" Type="http://schemas.openxmlformats.org/officeDocument/2006/relationships/slideLayout" Target="../slideLayouts/slideLayout1.xml"/><Relationship Id="rId7" Type="http://schemas.openxmlformats.org/officeDocument/2006/relationships/notesSlide" Target="../notesSlides/notesSlide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 name="CustomShape 1"/>
          <p:cNvSpPr/>
          <p:nvPr/>
        </p:nvSpPr>
        <p:spPr>
          <a:xfrm>
            <a:off x="109440" y="862200"/>
            <a:ext cx="8924760" cy="3641760"/>
          </a:xfrm>
          <a:prstGeom prst="rect">
            <a:avLst/>
          </a:prstGeom>
          <a:noFill/>
          <a:ln>
            <a:noFill/>
          </a:ln>
        </p:spPr>
        <p:style>
          <a:lnRef idx="0"/>
          <a:fillRef idx="0"/>
          <a:effectRef idx="0"/>
          <a:fontRef idx="minor"/>
        </p:style>
        <p:txBody>
          <a:bodyPr>
            <a:spAutoFit/>
          </a:bodyPr>
          <a:p>
            <a:pPr algn="ctr">
              <a:lnSpc>
                <a:spcPct val="57000"/>
              </a:lnSpc>
              <a:tabLst>
                <a:tab algn="l" pos="0"/>
              </a:tabLst>
            </a:pPr>
            <a:r>
              <a:rPr b="1" lang="pt-BR" sz="4500" spc="-1" strike="noStrike">
                <a:solidFill>
                  <a:srgbClr val="000000"/>
                </a:solidFill>
                <a:latin typeface="Calibri"/>
                <a:ea typeface="Calibri"/>
              </a:rPr>
              <a:t>CIÊNCIAS</a:t>
            </a:r>
            <a:endParaRPr b="0" lang="pt-BR" sz="4500" spc="-1" strike="noStrike">
              <a:latin typeface="Arial"/>
            </a:endParaRPr>
          </a:p>
          <a:p>
            <a:pPr algn="ctr">
              <a:lnSpc>
                <a:spcPct val="57000"/>
              </a:lnSpc>
              <a:tabLst>
                <a:tab algn="l" pos="0"/>
              </a:tabLst>
            </a:pPr>
            <a:endParaRPr b="0" lang="pt-BR" sz="4500" spc="-1" strike="noStrike">
              <a:latin typeface="Arial"/>
            </a:endParaRPr>
          </a:p>
          <a:p>
            <a:pPr algn="ctr">
              <a:lnSpc>
                <a:spcPct val="57000"/>
              </a:lnSpc>
              <a:tabLst>
                <a:tab algn="l" pos="0"/>
              </a:tabLst>
            </a:pPr>
            <a:endParaRPr b="0" lang="pt-BR" sz="4500" spc="-1" strike="noStrike">
              <a:latin typeface="Arial"/>
            </a:endParaRPr>
          </a:p>
          <a:p>
            <a:pPr algn="ctr">
              <a:lnSpc>
                <a:spcPct val="85000"/>
              </a:lnSpc>
              <a:tabLst>
                <a:tab algn="l" pos="0"/>
              </a:tabLst>
            </a:pPr>
            <a:r>
              <a:rPr b="1" lang="pt-BR" sz="2400" spc="-1" strike="noStrike">
                <a:solidFill>
                  <a:srgbClr val="000000"/>
                </a:solidFill>
                <a:latin typeface="Calibri"/>
                <a:ea typeface="Calibri"/>
              </a:rPr>
              <a:t>9º ANO</a:t>
            </a:r>
            <a:endParaRPr b="0" lang="pt-BR" sz="2400" spc="-1" strike="noStrike">
              <a:latin typeface="Arial"/>
            </a:endParaRPr>
          </a:p>
          <a:p>
            <a:pPr algn="ctr">
              <a:lnSpc>
                <a:spcPct val="95000"/>
              </a:lnSpc>
              <a:tabLst>
                <a:tab algn="l" pos="0"/>
              </a:tabLst>
            </a:pPr>
            <a:endParaRPr b="0" lang="pt-BR" sz="2400" spc="-1" strike="noStrike">
              <a:latin typeface="Arial"/>
            </a:endParaRPr>
          </a:p>
          <a:p>
            <a:pPr algn="ctr">
              <a:lnSpc>
                <a:spcPct val="95000"/>
              </a:lnSpc>
              <a:tabLst>
                <a:tab algn="l" pos="0"/>
              </a:tabLst>
            </a:pPr>
            <a:endParaRPr b="0" lang="pt-BR" sz="2400" spc="-1" strike="noStrike">
              <a:latin typeface="Arial"/>
            </a:endParaRPr>
          </a:p>
          <a:p>
            <a:pPr algn="ctr">
              <a:lnSpc>
                <a:spcPct val="95000"/>
              </a:lnSpc>
              <a:tabLst>
                <a:tab algn="l" pos="0"/>
              </a:tabLst>
            </a:pPr>
            <a:r>
              <a:rPr b="1" lang="pt-BR" sz="2400" spc="-1" strike="noStrike">
                <a:solidFill>
                  <a:srgbClr val="000000"/>
                </a:solidFill>
                <a:latin typeface="Calibri"/>
                <a:ea typeface="Calibri"/>
              </a:rPr>
              <a:t>FENÔMENOS ÓPTICOS I</a:t>
            </a:r>
            <a:endParaRPr b="0" lang="pt-BR" sz="2400" spc="-1" strike="noStrike">
              <a:latin typeface="Arial"/>
            </a:endParaRPr>
          </a:p>
          <a:p>
            <a:pPr algn="ctr">
              <a:lnSpc>
                <a:spcPct val="95000"/>
              </a:lnSpc>
              <a:tabLst>
                <a:tab algn="l" pos="0"/>
              </a:tabLst>
            </a:pPr>
            <a:endParaRPr b="0" lang="pt-BR" sz="2400" spc="-1" strike="noStrike">
              <a:latin typeface="Arial"/>
            </a:endParaRPr>
          </a:p>
          <a:p>
            <a:pPr algn="ctr">
              <a:lnSpc>
                <a:spcPct val="95000"/>
              </a:lnSpc>
              <a:tabLst>
                <a:tab algn="l" pos="0"/>
              </a:tabLst>
            </a:pPr>
            <a:endParaRPr b="0" lang="pt-BR" sz="2400" spc="-1" strike="noStrike">
              <a:latin typeface="Arial"/>
            </a:endParaRPr>
          </a:p>
          <a:p>
            <a:pPr algn="ctr">
              <a:lnSpc>
                <a:spcPct val="95000"/>
              </a:lnSpc>
              <a:tabLst>
                <a:tab algn="l" pos="0"/>
              </a:tabLst>
            </a:pPr>
            <a:endParaRPr b="0" lang="pt-BR" sz="2400" spc="-1" strike="noStrike">
              <a:latin typeface="Arial"/>
            </a:endParaRPr>
          </a:p>
          <a:p>
            <a:pPr algn="ctr">
              <a:lnSpc>
                <a:spcPct val="95000"/>
              </a:lnSpc>
              <a:tabLst>
                <a:tab algn="l" pos="0"/>
              </a:tabLst>
            </a:pPr>
            <a:r>
              <a:rPr b="1" lang="pt-BR" sz="2400" spc="-1" strike="noStrike">
                <a:solidFill>
                  <a:srgbClr val="000000"/>
                </a:solidFill>
                <a:latin typeface="Calibri"/>
                <a:ea typeface="Calibri"/>
              </a:rPr>
              <a:t>AULA 30</a:t>
            </a:r>
            <a:endParaRPr b="0" lang="pt-BR" sz="2400" spc="-1" strike="noStrike">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02" name="Google Shape;188;g1f4bd8e42e1_0_48" descr=""/>
          <p:cNvPicPr/>
          <p:nvPr/>
        </p:nvPicPr>
        <p:blipFill>
          <a:blip r:embed="rId1"/>
          <a:stretch/>
        </p:blipFill>
        <p:spPr>
          <a:xfrm>
            <a:off x="4083480" y="2685240"/>
            <a:ext cx="5060160" cy="2458080"/>
          </a:xfrm>
          <a:prstGeom prst="rect">
            <a:avLst/>
          </a:prstGeom>
          <a:ln>
            <a:noFill/>
          </a:ln>
        </p:spPr>
      </p:pic>
      <p:sp>
        <p:nvSpPr>
          <p:cNvPr id="103" name="CustomShape 1"/>
          <p:cNvSpPr/>
          <p:nvPr/>
        </p:nvSpPr>
        <p:spPr>
          <a:xfrm>
            <a:off x="1418400" y="89280"/>
            <a:ext cx="6117480" cy="522720"/>
          </a:xfrm>
          <a:prstGeom prst="rect">
            <a:avLst/>
          </a:prstGeom>
          <a:solidFill>
            <a:srgbClr val="d9d2e9"/>
          </a:solidFill>
          <a:ln w="9360">
            <a:solidFill>
              <a:srgbClr val="674ea7"/>
            </a:solidFill>
            <a:round/>
          </a:ln>
          <a:effectLst>
            <a:outerShdw algn="bl" blurRad="57150" dir="7800819" dist="114219" rotWithShape="0">
              <a:srgbClr val="674ea7">
                <a:alpha val="49000"/>
              </a:srgbClr>
            </a:outerShdw>
          </a:effectLst>
        </p:spPr>
        <p:style>
          <a:lnRef idx="0"/>
          <a:fillRef idx="0"/>
          <a:effectRef idx="0"/>
          <a:fontRef idx="minor"/>
        </p:style>
        <p:txBody>
          <a:bodyPr>
            <a:noAutofit/>
          </a:bodyPr>
          <a:p>
            <a:pPr algn="ctr">
              <a:lnSpc>
                <a:spcPct val="100000"/>
              </a:lnSpc>
              <a:tabLst>
                <a:tab algn="l" pos="0"/>
              </a:tabLst>
            </a:pPr>
            <a:r>
              <a:rPr b="1" lang="pt-BR" sz="2800" spc="-1" strike="noStrike">
                <a:solidFill>
                  <a:srgbClr val="000000"/>
                </a:solidFill>
                <a:latin typeface="Calibri"/>
                <a:ea typeface="Calibri"/>
              </a:rPr>
              <a:t>ESPELHOS CURVOS</a:t>
            </a:r>
            <a:endParaRPr b="0" lang="pt-BR" sz="2800" spc="-1" strike="noStrike">
              <a:latin typeface="Arial"/>
            </a:endParaRPr>
          </a:p>
        </p:txBody>
      </p:sp>
      <p:sp>
        <p:nvSpPr>
          <p:cNvPr id="104" name="CustomShape 2"/>
          <p:cNvSpPr/>
          <p:nvPr/>
        </p:nvSpPr>
        <p:spPr>
          <a:xfrm>
            <a:off x="0" y="612720"/>
            <a:ext cx="9143640" cy="923040"/>
          </a:xfrm>
          <a:prstGeom prst="rect">
            <a:avLst/>
          </a:prstGeom>
          <a:noFill/>
          <a:ln>
            <a:noFill/>
          </a:ln>
        </p:spPr>
        <p:style>
          <a:lnRef idx="0"/>
          <a:fillRef idx="0"/>
          <a:effectRef idx="0"/>
          <a:fontRef idx="minor"/>
        </p:style>
        <p:txBody>
          <a:bodyPr tIns="91440" bIns="91440" anchor="ctr">
            <a:noAutofit/>
          </a:bodyPr>
          <a:p>
            <a:pPr algn="ctr">
              <a:lnSpc>
                <a:spcPct val="100000"/>
              </a:lnSpc>
              <a:tabLst>
                <a:tab algn="l" pos="0"/>
              </a:tabLst>
            </a:pPr>
            <a:r>
              <a:rPr b="0" lang="pt-BR" sz="2400" spc="-1" strike="noStrike">
                <a:solidFill>
                  <a:srgbClr val="000000"/>
                </a:solidFill>
                <a:latin typeface="Calibri"/>
                <a:ea typeface="Calibri"/>
              </a:rPr>
              <a:t>Nestes espelhos as faces polidas são curvas, os mais comuns são os esféricos, cilíndricos, parabólicos.</a:t>
            </a:r>
            <a:endParaRPr b="0" lang="pt-BR" sz="2400" spc="-1" strike="noStrike">
              <a:latin typeface="Arial"/>
            </a:endParaRPr>
          </a:p>
        </p:txBody>
      </p:sp>
      <p:pic>
        <p:nvPicPr>
          <p:cNvPr id="105" name="Google Shape;191;g1f4bd8e42e1_0_48" descr=""/>
          <p:cNvPicPr/>
          <p:nvPr/>
        </p:nvPicPr>
        <p:blipFill>
          <a:blip r:embed="rId2"/>
          <a:stretch/>
        </p:blipFill>
        <p:spPr>
          <a:xfrm>
            <a:off x="152280" y="1536120"/>
            <a:ext cx="2180880" cy="1999800"/>
          </a:xfrm>
          <a:prstGeom prst="rect">
            <a:avLst/>
          </a:prstGeom>
          <a:ln>
            <a:noFill/>
          </a:ln>
        </p:spPr>
      </p:pic>
      <p:sp>
        <p:nvSpPr>
          <p:cNvPr id="106" name="CustomShape 3"/>
          <p:cNvSpPr/>
          <p:nvPr/>
        </p:nvSpPr>
        <p:spPr>
          <a:xfrm>
            <a:off x="2333520" y="1536120"/>
            <a:ext cx="6810120" cy="1279800"/>
          </a:xfrm>
          <a:prstGeom prst="rect">
            <a:avLst/>
          </a:prstGeom>
          <a:noFill/>
          <a:ln>
            <a:noFill/>
          </a:ln>
        </p:spPr>
        <p:style>
          <a:lnRef idx="0"/>
          <a:fillRef idx="0"/>
          <a:effectRef idx="0"/>
          <a:fontRef idx="minor"/>
        </p:style>
        <p:txBody>
          <a:bodyPr tIns="91440" bIns="91440">
            <a:spAutoFit/>
          </a:bodyPr>
          <a:p>
            <a:pPr>
              <a:lnSpc>
                <a:spcPct val="100000"/>
              </a:lnSpc>
              <a:tabLst>
                <a:tab algn="l" pos="0"/>
              </a:tabLst>
            </a:pPr>
            <a:r>
              <a:rPr b="0" lang="pt-BR" sz="2400" spc="-1" strike="noStrike">
                <a:solidFill>
                  <a:srgbClr val="000000"/>
                </a:solidFill>
                <a:latin typeface="Calibri"/>
                <a:ea typeface="Calibri"/>
              </a:rPr>
              <a:t>Eles podem aumentar ou reduzir o campo visual, assim como produzir imagens reais ou virtuais.</a:t>
            </a:r>
            <a:endParaRPr b="0" lang="pt-BR" sz="2400" spc="-1" strike="noStrike">
              <a:latin typeface="Arial"/>
            </a:endParaRPr>
          </a:p>
        </p:txBody>
      </p:sp>
      <p:sp>
        <p:nvSpPr>
          <p:cNvPr id="107" name="CustomShape 4"/>
          <p:cNvSpPr/>
          <p:nvPr/>
        </p:nvSpPr>
        <p:spPr>
          <a:xfrm>
            <a:off x="76320" y="3565080"/>
            <a:ext cx="4007160" cy="1461960"/>
          </a:xfrm>
          <a:prstGeom prst="roundRect">
            <a:avLst>
              <a:gd name="adj" fmla="val 16667"/>
            </a:avLst>
          </a:prstGeom>
          <a:solidFill>
            <a:srgbClr val="d9ead3"/>
          </a:solidFill>
          <a:ln w="19080">
            <a:solidFill>
              <a:srgbClr val="38761d"/>
            </a:solidFill>
            <a:round/>
          </a:ln>
        </p:spPr>
        <p:style>
          <a:lnRef idx="0"/>
          <a:fillRef idx="0"/>
          <a:effectRef idx="0"/>
          <a:fontRef idx="minor"/>
        </p:style>
        <p:txBody>
          <a:bodyPr tIns="91440" bIns="91440" anchor="ctr">
            <a:noAutofit/>
          </a:bodyPr>
          <a:p>
            <a:pPr algn="ctr">
              <a:lnSpc>
                <a:spcPct val="100000"/>
              </a:lnSpc>
              <a:tabLst>
                <a:tab algn="l" pos="0"/>
              </a:tabLst>
            </a:pPr>
            <a:r>
              <a:rPr b="0" lang="pt-BR" sz="2400" spc="-1" strike="noStrike">
                <a:solidFill>
                  <a:srgbClr val="274e13"/>
                </a:solidFill>
                <a:latin typeface="Calibri"/>
                <a:ea typeface="Calibri"/>
              </a:rPr>
              <a:t>Imagens reais ⇒ são imagens que podem ser projetadas, como os cinemas, fora do espelho.</a:t>
            </a:r>
            <a:endParaRPr b="0" lang="pt-BR" sz="2400" spc="-1" strike="noStrike">
              <a:latin typeface="Arial"/>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8" name="CustomShape 1"/>
          <p:cNvSpPr/>
          <p:nvPr/>
        </p:nvSpPr>
        <p:spPr>
          <a:xfrm>
            <a:off x="1418400" y="89280"/>
            <a:ext cx="6117480" cy="522720"/>
          </a:xfrm>
          <a:prstGeom prst="rect">
            <a:avLst/>
          </a:prstGeom>
          <a:solidFill>
            <a:srgbClr val="d9d2e9"/>
          </a:solidFill>
          <a:ln w="9360">
            <a:solidFill>
              <a:srgbClr val="674ea7"/>
            </a:solidFill>
            <a:round/>
          </a:ln>
          <a:effectLst>
            <a:outerShdw algn="bl" blurRad="57150" dir="7800819" dist="114219" rotWithShape="0">
              <a:srgbClr val="674ea7">
                <a:alpha val="49000"/>
              </a:srgbClr>
            </a:outerShdw>
          </a:effectLst>
        </p:spPr>
        <p:style>
          <a:lnRef idx="0"/>
          <a:fillRef idx="0"/>
          <a:effectRef idx="0"/>
          <a:fontRef idx="minor"/>
        </p:style>
        <p:txBody>
          <a:bodyPr>
            <a:noAutofit/>
          </a:bodyPr>
          <a:p>
            <a:pPr algn="ctr">
              <a:lnSpc>
                <a:spcPct val="100000"/>
              </a:lnSpc>
              <a:tabLst>
                <a:tab algn="l" pos="0"/>
              </a:tabLst>
            </a:pPr>
            <a:r>
              <a:rPr b="1" lang="pt-BR" sz="2800" spc="-1" strike="noStrike">
                <a:solidFill>
                  <a:srgbClr val="000000"/>
                </a:solidFill>
                <a:latin typeface="Calibri"/>
                <a:ea typeface="Calibri"/>
              </a:rPr>
              <a:t>ESPELHOS CURVOS</a:t>
            </a:r>
            <a:endParaRPr b="0" lang="pt-BR" sz="2800" spc="-1" strike="noStrike">
              <a:latin typeface="Arial"/>
            </a:endParaRPr>
          </a:p>
        </p:txBody>
      </p:sp>
      <p:sp>
        <p:nvSpPr>
          <p:cNvPr id="109" name="CustomShape 2"/>
          <p:cNvSpPr/>
          <p:nvPr/>
        </p:nvSpPr>
        <p:spPr>
          <a:xfrm>
            <a:off x="0" y="612720"/>
            <a:ext cx="5395680" cy="914040"/>
          </a:xfrm>
          <a:prstGeom prst="rect">
            <a:avLst/>
          </a:prstGeom>
          <a:noFill/>
          <a:ln>
            <a:noFill/>
          </a:ln>
        </p:spPr>
        <p:style>
          <a:lnRef idx="0"/>
          <a:fillRef idx="0"/>
          <a:effectRef idx="0"/>
          <a:fontRef idx="minor"/>
        </p:style>
        <p:txBody>
          <a:bodyPr tIns="91440" bIns="91440">
            <a:spAutoFit/>
          </a:bodyPr>
          <a:p>
            <a:pPr>
              <a:lnSpc>
                <a:spcPct val="100000"/>
              </a:lnSpc>
              <a:tabLst>
                <a:tab algn="l" pos="0"/>
              </a:tabLst>
            </a:pPr>
            <a:r>
              <a:rPr b="0" lang="pt-BR" sz="2400" spc="-1" strike="noStrike">
                <a:solidFill>
                  <a:srgbClr val="000000"/>
                </a:solidFill>
                <a:latin typeface="Calibri"/>
                <a:ea typeface="Calibri"/>
              </a:rPr>
              <a:t>Os elementos dos espelhos esféricos são:</a:t>
            </a:r>
            <a:endParaRPr b="0" lang="pt-BR" sz="2400" spc="-1" strike="noStrike">
              <a:latin typeface="Arial"/>
            </a:endParaRPr>
          </a:p>
        </p:txBody>
      </p:sp>
      <p:pic>
        <p:nvPicPr>
          <p:cNvPr id="110" name="Google Shape;201;g1f4bd8e42e1_0_97" descr=""/>
          <p:cNvPicPr/>
          <p:nvPr/>
        </p:nvPicPr>
        <p:blipFill>
          <a:blip r:embed="rId1"/>
          <a:stretch/>
        </p:blipFill>
        <p:spPr>
          <a:xfrm>
            <a:off x="1620360" y="1471680"/>
            <a:ext cx="5713560" cy="3466440"/>
          </a:xfrm>
          <a:prstGeom prst="rect">
            <a:avLst/>
          </a:prstGeom>
          <a:ln>
            <a:noFill/>
          </a:ln>
        </p:spPr>
      </p:pic>
      <p:sp>
        <p:nvSpPr>
          <p:cNvPr id="111" name="CustomShape 3"/>
          <p:cNvSpPr/>
          <p:nvPr/>
        </p:nvSpPr>
        <p:spPr>
          <a:xfrm>
            <a:off x="76320" y="1434600"/>
            <a:ext cx="1543680" cy="1462680"/>
          </a:xfrm>
          <a:prstGeom prst="rect">
            <a:avLst/>
          </a:prstGeom>
          <a:solidFill>
            <a:srgbClr val="fce5cd"/>
          </a:solidFill>
          <a:ln w="19080">
            <a:solidFill>
              <a:srgbClr val="b45f06"/>
            </a:solidFill>
            <a:round/>
          </a:ln>
        </p:spPr>
        <p:style>
          <a:lnRef idx="0"/>
          <a:fillRef idx="0"/>
          <a:effectRef idx="0"/>
          <a:fontRef idx="minor"/>
        </p:style>
        <p:txBody>
          <a:bodyPr tIns="91440" bIns="91440">
            <a:spAutoFit/>
          </a:bodyPr>
          <a:p>
            <a:pPr algn="ctr">
              <a:lnSpc>
                <a:spcPct val="100000"/>
              </a:lnSpc>
              <a:tabLst>
                <a:tab algn="l" pos="0"/>
              </a:tabLst>
            </a:pPr>
            <a:r>
              <a:rPr b="1" lang="pt-BR" sz="2100" spc="-1" strike="noStrike">
                <a:solidFill>
                  <a:srgbClr val="b45f06"/>
                </a:solidFill>
                <a:latin typeface="Calibri"/>
                <a:ea typeface="Calibri"/>
              </a:rPr>
              <a:t>centro de curvatura</a:t>
            </a:r>
            <a:endParaRPr b="0" lang="pt-BR" sz="2100" spc="-1" strike="noStrike">
              <a:latin typeface="Arial"/>
            </a:endParaRPr>
          </a:p>
        </p:txBody>
      </p:sp>
      <p:sp>
        <p:nvSpPr>
          <p:cNvPr id="112" name="CustomShape 4"/>
          <p:cNvSpPr/>
          <p:nvPr/>
        </p:nvSpPr>
        <p:spPr>
          <a:xfrm>
            <a:off x="1620360" y="1850040"/>
            <a:ext cx="763200" cy="1359720"/>
          </a:xfrm>
          <a:custGeom>
            <a:avLst/>
            <a:gdLst/>
            <a:ahLst/>
            <a:rect l="l" t="t" r="r" b="b"/>
            <a:pathLst>
              <a:path w="21600" h="21600">
                <a:moveTo>
                  <a:pt x="0" y="0"/>
                </a:moveTo>
                <a:lnTo>
                  <a:pt x="21600" y="21600"/>
                </a:lnTo>
              </a:path>
            </a:pathLst>
          </a:custGeom>
          <a:noFill/>
          <a:ln w="28440">
            <a:solidFill>
              <a:schemeClr val="accent2"/>
            </a:solidFill>
            <a:round/>
            <a:tailEnd len="med" type="triangle" w="med"/>
          </a:ln>
        </p:spPr>
        <p:style>
          <a:lnRef idx="0"/>
          <a:fillRef idx="0"/>
          <a:effectRef idx="0"/>
          <a:fontRef idx="minor"/>
        </p:style>
      </p:sp>
      <p:sp>
        <p:nvSpPr>
          <p:cNvPr id="113" name="CustomShape 5"/>
          <p:cNvSpPr/>
          <p:nvPr/>
        </p:nvSpPr>
        <p:spPr>
          <a:xfrm>
            <a:off x="76320" y="4107240"/>
            <a:ext cx="1543680" cy="503280"/>
          </a:xfrm>
          <a:prstGeom prst="rect">
            <a:avLst/>
          </a:prstGeom>
          <a:solidFill>
            <a:srgbClr val="fce5cd"/>
          </a:solidFill>
          <a:ln w="19080">
            <a:solidFill>
              <a:srgbClr val="b45f06"/>
            </a:solidFill>
            <a:round/>
          </a:ln>
        </p:spPr>
        <p:style>
          <a:lnRef idx="0"/>
          <a:fillRef idx="0"/>
          <a:effectRef idx="0"/>
          <a:fontRef idx="minor"/>
        </p:style>
        <p:txBody>
          <a:bodyPr tIns="91440" bIns="91440">
            <a:spAutoFit/>
          </a:bodyPr>
          <a:p>
            <a:pPr algn="ctr">
              <a:lnSpc>
                <a:spcPct val="100000"/>
              </a:lnSpc>
              <a:tabLst>
                <a:tab algn="l" pos="0"/>
              </a:tabLst>
            </a:pPr>
            <a:r>
              <a:rPr b="1" lang="pt-BR" sz="2100" spc="-1" strike="noStrike">
                <a:solidFill>
                  <a:srgbClr val="b45f06"/>
                </a:solidFill>
                <a:latin typeface="Calibri"/>
                <a:ea typeface="Calibri"/>
              </a:rPr>
              <a:t>foco</a:t>
            </a:r>
            <a:endParaRPr b="0" lang="pt-BR" sz="2100" spc="-1" strike="noStrike">
              <a:latin typeface="Arial"/>
            </a:endParaRPr>
          </a:p>
        </p:txBody>
      </p:sp>
      <p:sp>
        <p:nvSpPr>
          <p:cNvPr id="114" name="CustomShape 6"/>
          <p:cNvSpPr/>
          <p:nvPr/>
        </p:nvSpPr>
        <p:spPr>
          <a:xfrm flipH="1" rot="10800000">
            <a:off x="1620000" y="3347280"/>
            <a:ext cx="2402280" cy="1013760"/>
          </a:xfrm>
          <a:custGeom>
            <a:avLst/>
            <a:gdLst/>
            <a:ahLst/>
            <a:rect l="l" t="t" r="r" b="b"/>
            <a:pathLst>
              <a:path w="21600" h="21600">
                <a:moveTo>
                  <a:pt x="0" y="0"/>
                </a:moveTo>
                <a:lnTo>
                  <a:pt x="21600" y="21600"/>
                </a:lnTo>
              </a:path>
            </a:pathLst>
          </a:custGeom>
          <a:noFill/>
          <a:ln w="28440">
            <a:solidFill>
              <a:schemeClr val="accent2"/>
            </a:solidFill>
            <a:round/>
            <a:tailEnd len="med" type="triangle" w="med"/>
          </a:ln>
        </p:spPr>
        <p:style>
          <a:lnRef idx="0"/>
          <a:fillRef idx="0"/>
          <a:effectRef idx="0"/>
          <a:fontRef idx="minor"/>
        </p:style>
      </p:sp>
      <p:sp>
        <p:nvSpPr>
          <p:cNvPr id="115" name="CustomShape 7"/>
          <p:cNvSpPr/>
          <p:nvPr/>
        </p:nvSpPr>
        <p:spPr>
          <a:xfrm>
            <a:off x="7334280" y="1772640"/>
            <a:ext cx="1543680" cy="503280"/>
          </a:xfrm>
          <a:prstGeom prst="rect">
            <a:avLst/>
          </a:prstGeom>
          <a:solidFill>
            <a:srgbClr val="fce5cd"/>
          </a:solidFill>
          <a:ln w="19080">
            <a:solidFill>
              <a:srgbClr val="b45f06"/>
            </a:solidFill>
            <a:round/>
          </a:ln>
        </p:spPr>
        <p:style>
          <a:lnRef idx="0"/>
          <a:fillRef idx="0"/>
          <a:effectRef idx="0"/>
          <a:fontRef idx="minor"/>
        </p:style>
        <p:txBody>
          <a:bodyPr tIns="91440" bIns="91440">
            <a:spAutoFit/>
          </a:bodyPr>
          <a:p>
            <a:pPr algn="ctr">
              <a:lnSpc>
                <a:spcPct val="100000"/>
              </a:lnSpc>
              <a:tabLst>
                <a:tab algn="l" pos="0"/>
              </a:tabLst>
            </a:pPr>
            <a:r>
              <a:rPr b="1" lang="pt-BR" sz="2100" spc="-1" strike="noStrike">
                <a:solidFill>
                  <a:srgbClr val="b45f06"/>
                </a:solidFill>
                <a:latin typeface="Calibri"/>
                <a:ea typeface="Calibri"/>
              </a:rPr>
              <a:t>vértice</a:t>
            </a:r>
            <a:endParaRPr b="0" lang="pt-BR" sz="2100" spc="-1" strike="noStrike">
              <a:latin typeface="Arial"/>
            </a:endParaRPr>
          </a:p>
        </p:txBody>
      </p:sp>
      <p:sp>
        <p:nvSpPr>
          <p:cNvPr id="116" name="CustomShape 8"/>
          <p:cNvSpPr/>
          <p:nvPr/>
        </p:nvSpPr>
        <p:spPr>
          <a:xfrm flipH="1">
            <a:off x="5778720" y="2026440"/>
            <a:ext cx="1555200" cy="1238040"/>
          </a:xfrm>
          <a:custGeom>
            <a:avLst/>
            <a:gdLst/>
            <a:ahLst/>
            <a:rect l="l" t="t" r="r" b="b"/>
            <a:pathLst>
              <a:path w="21600" h="21600">
                <a:moveTo>
                  <a:pt x="0" y="0"/>
                </a:moveTo>
                <a:lnTo>
                  <a:pt x="21600" y="21600"/>
                </a:lnTo>
              </a:path>
            </a:pathLst>
          </a:custGeom>
          <a:noFill/>
          <a:ln w="28440">
            <a:solidFill>
              <a:schemeClr val="accent2"/>
            </a:solidFill>
            <a:round/>
            <a:tailEnd len="med" type="triangle" w="med"/>
          </a:ln>
        </p:spPr>
        <p:style>
          <a:lnRef idx="0"/>
          <a:fillRef idx="0"/>
          <a:effectRef idx="0"/>
          <a:fontRef idx="minor"/>
        </p:style>
      </p:sp>
      <p:sp>
        <p:nvSpPr>
          <p:cNvPr id="117" name="CustomShape 9"/>
          <p:cNvSpPr/>
          <p:nvPr/>
        </p:nvSpPr>
        <p:spPr>
          <a:xfrm>
            <a:off x="7494120" y="3783960"/>
            <a:ext cx="1543680" cy="823320"/>
          </a:xfrm>
          <a:prstGeom prst="rect">
            <a:avLst/>
          </a:prstGeom>
          <a:solidFill>
            <a:srgbClr val="fce5cd"/>
          </a:solidFill>
          <a:ln w="19080">
            <a:solidFill>
              <a:srgbClr val="b45f06"/>
            </a:solidFill>
            <a:round/>
          </a:ln>
        </p:spPr>
        <p:style>
          <a:lnRef idx="0"/>
          <a:fillRef idx="0"/>
          <a:effectRef idx="0"/>
          <a:fontRef idx="minor"/>
        </p:style>
        <p:txBody>
          <a:bodyPr tIns="91440" bIns="91440">
            <a:spAutoFit/>
          </a:bodyPr>
          <a:p>
            <a:pPr algn="ctr">
              <a:lnSpc>
                <a:spcPct val="100000"/>
              </a:lnSpc>
              <a:tabLst>
                <a:tab algn="l" pos="0"/>
              </a:tabLst>
            </a:pPr>
            <a:r>
              <a:rPr b="1" lang="pt-BR" sz="2100" spc="-1" strike="noStrike">
                <a:solidFill>
                  <a:srgbClr val="b45f06"/>
                </a:solidFill>
                <a:latin typeface="Calibri"/>
                <a:ea typeface="Calibri"/>
              </a:rPr>
              <a:t>eixo principal</a:t>
            </a:r>
            <a:endParaRPr b="0" lang="pt-BR" sz="2100" spc="-1" strike="noStrike">
              <a:latin typeface="Arial"/>
            </a:endParaRPr>
          </a:p>
        </p:txBody>
      </p:sp>
      <p:sp>
        <p:nvSpPr>
          <p:cNvPr id="118" name="CustomShape 10"/>
          <p:cNvSpPr/>
          <p:nvPr/>
        </p:nvSpPr>
        <p:spPr>
          <a:xfrm rot="10800000">
            <a:off x="6578280" y="3313080"/>
            <a:ext cx="915840" cy="886320"/>
          </a:xfrm>
          <a:custGeom>
            <a:avLst/>
            <a:gdLst/>
            <a:ahLst/>
            <a:rect l="l" t="t" r="r" b="b"/>
            <a:pathLst>
              <a:path w="21600" h="21600">
                <a:moveTo>
                  <a:pt x="0" y="0"/>
                </a:moveTo>
                <a:lnTo>
                  <a:pt x="21600" y="21600"/>
                </a:lnTo>
              </a:path>
            </a:pathLst>
          </a:custGeom>
          <a:noFill/>
          <a:ln w="28440">
            <a:solidFill>
              <a:schemeClr val="accent2"/>
            </a:solidFill>
            <a:round/>
            <a:tailEnd len="med" type="triangle" w="med"/>
          </a:ln>
        </p:spPr>
        <p:style>
          <a:lnRef idx="0"/>
          <a:fillRef idx="0"/>
          <a:effectRef idx="0"/>
          <a:fontRef idx="minor"/>
        </p:style>
      </p:sp>
      <p:pic>
        <p:nvPicPr>
          <p:cNvPr id="119" name="Google Shape;210;g1f4bd8e42e1_0_97" descr=""/>
          <p:cNvPicPr/>
          <p:nvPr/>
        </p:nvPicPr>
        <p:blipFill>
          <a:blip r:embed="rId2"/>
          <a:stretch/>
        </p:blipFill>
        <p:spPr>
          <a:xfrm>
            <a:off x="2454480" y="1434600"/>
            <a:ext cx="1752120" cy="1275840"/>
          </a:xfrm>
          <a:prstGeom prst="rect">
            <a:avLst/>
          </a:prstGeom>
          <a:ln>
            <a:noFill/>
          </a:ln>
        </p:spPr>
      </p:pic>
    </p:spTree>
  </p:cSld>
  <mc:AlternateContent>
    <mc:Choice Requires="p14">
      <p:transition spd="slow" p14:dur="2000"/>
    </mc:Choice>
    <mc:Fallback>
      <p:transition spd="slow"/>
    </mc:Fallback>
  </mc:AlternateContent>
  <p:timing>
    <p:tnLst>
      <p:par>
        <p:cTn id="101" dur="indefinite" restart="never" nodeType="tmRoot">
          <p:childTnLst>
            <p:seq>
              <p:cTn id="102" dur="indefinite" nodeType="mainSeq">
                <p:childTnLst>
                  <p:par>
                    <p:cTn id="103" fill="hold">
                      <p:stCondLst>
                        <p:cond delay="indefinite"/>
                      </p:stCondLst>
                      <p:childTnLst>
                        <p:par>
                          <p:cTn id="104" fill="hold">
                            <p:stCondLst>
                              <p:cond delay="0"/>
                            </p:stCondLst>
                            <p:childTnLst>
                              <p:par>
                                <p:cTn id="105" nodeType="clickEffect" fill="hold" presetClass="entr" presetID="10">
                                  <p:stCondLst>
                                    <p:cond delay="0"/>
                                  </p:stCondLst>
                                  <p:childTnLst>
                                    <p:set>
                                      <p:cBhvr>
                                        <p:cTn id="106" dur="1" fill="hold">
                                          <p:stCondLst>
                                            <p:cond delay="0"/>
                                          </p:stCondLst>
                                        </p:cTn>
                                        <p:tgtEl>
                                          <p:spTgt spid="111"/>
                                        </p:tgtEl>
                                        <p:attrNameLst>
                                          <p:attrName>style.visibility</p:attrName>
                                        </p:attrNameLst>
                                      </p:cBhvr>
                                      <p:to>
                                        <p:strVal val="visible"/>
                                      </p:to>
                                    </p:set>
                                    <p:animEffect filter="fade" transition="in">
                                      <p:cBhvr additive="repl">
                                        <p:cTn id="107" dur="1000"/>
                                        <p:tgtEl>
                                          <p:spTgt spid="111"/>
                                        </p:tgtEl>
                                      </p:cBhvr>
                                    </p:animEffect>
                                  </p:childTnLst>
                                </p:cTn>
                              </p:par>
                              <p:par>
                                <p:cTn id="108" nodeType="withEffect" fill="hold" presetClass="entr" presetID="10">
                                  <p:stCondLst>
                                    <p:cond delay="0"/>
                                  </p:stCondLst>
                                  <p:childTnLst>
                                    <p:set>
                                      <p:cBhvr>
                                        <p:cTn id="109" dur="1" fill="hold">
                                          <p:stCondLst>
                                            <p:cond delay="0"/>
                                          </p:stCondLst>
                                        </p:cTn>
                                        <p:tgtEl>
                                          <p:spTgt spid="112"/>
                                        </p:tgtEl>
                                        <p:attrNameLst>
                                          <p:attrName>style.visibility</p:attrName>
                                        </p:attrNameLst>
                                      </p:cBhvr>
                                      <p:to>
                                        <p:strVal val="visible"/>
                                      </p:to>
                                    </p:set>
                                    <p:animEffect filter="fade" transition="in">
                                      <p:cBhvr additive="repl">
                                        <p:cTn id="110" dur="1000"/>
                                        <p:tgtEl>
                                          <p:spTgt spid="112"/>
                                        </p:tgtEl>
                                      </p:cBhvr>
                                    </p:animEffect>
                                  </p:childTnLst>
                                </p:cTn>
                              </p:par>
                            </p:childTnLst>
                          </p:cTn>
                        </p:par>
                      </p:childTnLst>
                    </p:cTn>
                  </p:par>
                  <p:par>
                    <p:cTn id="111" fill="hold">
                      <p:stCondLst>
                        <p:cond delay="indefinite"/>
                      </p:stCondLst>
                      <p:childTnLst>
                        <p:par>
                          <p:cTn id="112" fill="hold">
                            <p:stCondLst>
                              <p:cond delay="0"/>
                            </p:stCondLst>
                            <p:childTnLst>
                              <p:par>
                                <p:cTn id="113" nodeType="clickEffect" fill="hold" presetClass="entr" presetID="10">
                                  <p:stCondLst>
                                    <p:cond delay="0"/>
                                  </p:stCondLst>
                                  <p:childTnLst>
                                    <p:set>
                                      <p:cBhvr>
                                        <p:cTn id="114" dur="1" fill="hold">
                                          <p:stCondLst>
                                            <p:cond delay="0"/>
                                          </p:stCondLst>
                                        </p:cTn>
                                        <p:tgtEl>
                                          <p:spTgt spid="113"/>
                                        </p:tgtEl>
                                        <p:attrNameLst>
                                          <p:attrName>style.visibility</p:attrName>
                                        </p:attrNameLst>
                                      </p:cBhvr>
                                      <p:to>
                                        <p:strVal val="visible"/>
                                      </p:to>
                                    </p:set>
                                    <p:animEffect filter="fade" transition="in">
                                      <p:cBhvr additive="repl">
                                        <p:cTn id="115" dur="1000"/>
                                        <p:tgtEl>
                                          <p:spTgt spid="113"/>
                                        </p:tgtEl>
                                      </p:cBhvr>
                                    </p:animEffect>
                                  </p:childTnLst>
                                </p:cTn>
                              </p:par>
                              <p:par>
                                <p:cTn id="116" nodeType="withEffect" fill="hold" presetClass="entr" presetID="10">
                                  <p:stCondLst>
                                    <p:cond delay="0"/>
                                  </p:stCondLst>
                                  <p:childTnLst>
                                    <p:set>
                                      <p:cBhvr>
                                        <p:cTn id="117" dur="1" fill="hold">
                                          <p:stCondLst>
                                            <p:cond delay="0"/>
                                          </p:stCondLst>
                                        </p:cTn>
                                        <p:tgtEl>
                                          <p:spTgt spid="114"/>
                                        </p:tgtEl>
                                        <p:attrNameLst>
                                          <p:attrName>style.visibility</p:attrName>
                                        </p:attrNameLst>
                                      </p:cBhvr>
                                      <p:to>
                                        <p:strVal val="visible"/>
                                      </p:to>
                                    </p:set>
                                    <p:animEffect filter="fade" transition="in">
                                      <p:cBhvr additive="repl">
                                        <p:cTn id="118" dur="1000"/>
                                        <p:tgtEl>
                                          <p:spTgt spid="114"/>
                                        </p:tgtEl>
                                      </p:cBhvr>
                                    </p:animEffect>
                                  </p:childTnLst>
                                </p:cTn>
                              </p:par>
                            </p:childTnLst>
                          </p:cTn>
                        </p:par>
                        <p:par>
                          <p:cTn id="119" fill="hold">
                            <p:stCondLst>
                              <p:cond delay="1000"/>
                            </p:stCondLst>
                            <p:childTnLst>
                              <p:par>
                                <p:cTn id="120" nodeType="afterEffect" fill="hold" presetClass="entr" presetID="23" presetSubtype="16">
                                  <p:stCondLst>
                                    <p:cond delay="0"/>
                                  </p:stCondLst>
                                  <p:childTnLst>
                                    <p:set>
                                      <p:cBhvr>
                                        <p:cTn id="121" dur="1" fill="hold">
                                          <p:stCondLst>
                                            <p:cond delay="0"/>
                                          </p:stCondLst>
                                        </p:cTn>
                                        <p:tgtEl>
                                          <p:spTgt spid="119"/>
                                        </p:tgtEl>
                                        <p:attrNameLst>
                                          <p:attrName>style.visibility</p:attrName>
                                        </p:attrNameLst>
                                      </p:cBhvr>
                                      <p:to>
                                        <p:strVal val="visible"/>
                                      </p:to>
                                    </p:set>
                                    <p:anim calcmode="lin" valueType="num">
                                      <p:cBhvr additive="repl">
                                        <p:cTn id="122" dur="3000"/>
                                        <p:tgtEl>
                                          <p:spTgt spid="119"/>
                                        </p:tgtEl>
                                        <p:attrNameLst>
                                          <p:attrName>ppt_w</p:attrName>
                                        </p:attrNameLst>
                                      </p:cBhvr>
                                      <p:tavLst>
                                        <p:tav tm="0">
                                          <p:val>
                                            <p:strVal val="0"/>
                                          </p:val>
                                        </p:tav>
                                        <p:tav tm="100000">
                                          <p:val>
                                            <p:strVal val="#ppt_w"/>
                                          </p:val>
                                        </p:tav>
                                      </p:tavLst>
                                    </p:anim>
                                    <p:anim calcmode="lin" valueType="num">
                                      <p:cBhvr additive="repl">
                                        <p:cTn id="123" dur="3000"/>
                                        <p:tgtEl>
                                          <p:spTgt spid="119"/>
                                        </p:tgtEl>
                                        <p:attrNameLst>
                                          <p:attrName>ppt_h</p:attrName>
                                        </p:attrNameLst>
                                      </p:cBhvr>
                                      <p:tavLst>
                                        <p:tav tm="0">
                                          <p:val>
                                            <p:strVal val="0"/>
                                          </p:val>
                                        </p:tav>
                                        <p:tav tm="100000">
                                          <p:val>
                                            <p:strVal val="#ppt_h"/>
                                          </p:val>
                                        </p:tav>
                                      </p:tavLst>
                                    </p:anim>
                                  </p:childTnLst>
                                </p:cTn>
                              </p:par>
                            </p:childTnLst>
                          </p:cTn>
                        </p:par>
                      </p:childTnLst>
                    </p:cTn>
                  </p:par>
                  <p:par>
                    <p:cTn id="124" fill="hold">
                      <p:stCondLst>
                        <p:cond delay="indefinite"/>
                      </p:stCondLst>
                      <p:childTnLst>
                        <p:par>
                          <p:cTn id="125" fill="hold">
                            <p:stCondLst>
                              <p:cond delay="0"/>
                            </p:stCondLst>
                            <p:childTnLst>
                              <p:par>
                                <p:cTn id="126" nodeType="clickEffect" fill="hold" presetClass="entr" presetID="10">
                                  <p:stCondLst>
                                    <p:cond delay="0"/>
                                  </p:stCondLst>
                                  <p:childTnLst>
                                    <p:set>
                                      <p:cBhvr>
                                        <p:cTn id="127" dur="1" fill="hold">
                                          <p:stCondLst>
                                            <p:cond delay="0"/>
                                          </p:stCondLst>
                                        </p:cTn>
                                        <p:tgtEl>
                                          <p:spTgt spid="115"/>
                                        </p:tgtEl>
                                        <p:attrNameLst>
                                          <p:attrName>style.visibility</p:attrName>
                                        </p:attrNameLst>
                                      </p:cBhvr>
                                      <p:to>
                                        <p:strVal val="visible"/>
                                      </p:to>
                                    </p:set>
                                    <p:animEffect filter="fade" transition="in">
                                      <p:cBhvr additive="repl">
                                        <p:cTn id="128" dur="1000"/>
                                        <p:tgtEl>
                                          <p:spTgt spid="115"/>
                                        </p:tgtEl>
                                      </p:cBhvr>
                                    </p:animEffect>
                                  </p:childTnLst>
                                </p:cTn>
                              </p:par>
                              <p:par>
                                <p:cTn id="129" nodeType="withEffect" fill="hold" presetClass="entr" presetID="10">
                                  <p:stCondLst>
                                    <p:cond delay="0"/>
                                  </p:stCondLst>
                                  <p:childTnLst>
                                    <p:set>
                                      <p:cBhvr>
                                        <p:cTn id="130" dur="1" fill="hold">
                                          <p:stCondLst>
                                            <p:cond delay="0"/>
                                          </p:stCondLst>
                                        </p:cTn>
                                        <p:tgtEl>
                                          <p:spTgt spid="116"/>
                                        </p:tgtEl>
                                        <p:attrNameLst>
                                          <p:attrName>style.visibility</p:attrName>
                                        </p:attrNameLst>
                                      </p:cBhvr>
                                      <p:to>
                                        <p:strVal val="visible"/>
                                      </p:to>
                                    </p:set>
                                    <p:animEffect filter="fade" transition="in">
                                      <p:cBhvr additive="repl">
                                        <p:cTn id="131" dur="1"/>
                                        <p:tgtEl>
                                          <p:spTgt spid="116"/>
                                        </p:tgtEl>
                                      </p:cBhvr>
                                    </p:animEffect>
                                  </p:childTnLst>
                                </p:cTn>
                              </p:par>
                            </p:childTnLst>
                          </p:cTn>
                        </p:par>
                      </p:childTnLst>
                    </p:cTn>
                  </p:par>
                  <p:par>
                    <p:cTn id="132" fill="hold">
                      <p:stCondLst>
                        <p:cond delay="indefinite"/>
                      </p:stCondLst>
                      <p:childTnLst>
                        <p:par>
                          <p:cTn id="133" fill="hold">
                            <p:stCondLst>
                              <p:cond delay="0"/>
                            </p:stCondLst>
                            <p:childTnLst>
                              <p:par>
                                <p:cTn id="134" nodeType="clickEffect" fill="hold" presetClass="entr" presetID="10">
                                  <p:stCondLst>
                                    <p:cond delay="0"/>
                                  </p:stCondLst>
                                  <p:childTnLst>
                                    <p:set>
                                      <p:cBhvr>
                                        <p:cTn id="135" dur="1" fill="hold">
                                          <p:stCondLst>
                                            <p:cond delay="0"/>
                                          </p:stCondLst>
                                        </p:cTn>
                                        <p:tgtEl>
                                          <p:spTgt spid="117"/>
                                        </p:tgtEl>
                                        <p:attrNameLst>
                                          <p:attrName>style.visibility</p:attrName>
                                        </p:attrNameLst>
                                      </p:cBhvr>
                                      <p:to>
                                        <p:strVal val="visible"/>
                                      </p:to>
                                    </p:set>
                                    <p:animEffect filter="fade" transition="in">
                                      <p:cBhvr additive="repl">
                                        <p:cTn id="136" dur="1000"/>
                                        <p:tgtEl>
                                          <p:spTgt spid="117"/>
                                        </p:tgtEl>
                                      </p:cBhvr>
                                    </p:animEffect>
                                  </p:childTnLst>
                                </p:cTn>
                              </p:par>
                              <p:par>
                                <p:cTn id="137" nodeType="withEffect" fill="hold" presetClass="entr" presetID="10">
                                  <p:stCondLst>
                                    <p:cond delay="0"/>
                                  </p:stCondLst>
                                  <p:childTnLst>
                                    <p:set>
                                      <p:cBhvr>
                                        <p:cTn id="138" dur="1" fill="hold">
                                          <p:stCondLst>
                                            <p:cond delay="0"/>
                                          </p:stCondLst>
                                        </p:cTn>
                                        <p:tgtEl>
                                          <p:spTgt spid="118"/>
                                        </p:tgtEl>
                                        <p:attrNameLst>
                                          <p:attrName>style.visibility</p:attrName>
                                        </p:attrNameLst>
                                      </p:cBhvr>
                                      <p:to>
                                        <p:strVal val="visible"/>
                                      </p:to>
                                    </p:set>
                                    <p:animEffect filter="fade" transition="in">
                                      <p:cBhvr additive="repl">
                                        <p:cTn id="139" dur="1000"/>
                                        <p:tgtEl>
                                          <p:spTgt spid="11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0" name="CustomShape 1"/>
          <p:cNvSpPr/>
          <p:nvPr/>
        </p:nvSpPr>
        <p:spPr>
          <a:xfrm>
            <a:off x="1418400" y="89280"/>
            <a:ext cx="6117480" cy="522720"/>
          </a:xfrm>
          <a:prstGeom prst="rect">
            <a:avLst/>
          </a:prstGeom>
          <a:solidFill>
            <a:srgbClr val="d9d2e9"/>
          </a:solidFill>
          <a:ln w="9360">
            <a:solidFill>
              <a:srgbClr val="674ea7"/>
            </a:solidFill>
            <a:round/>
          </a:ln>
          <a:effectLst>
            <a:outerShdw algn="bl" blurRad="57150" dir="7800819" dist="114219" rotWithShape="0">
              <a:srgbClr val="674ea7">
                <a:alpha val="49000"/>
              </a:srgbClr>
            </a:outerShdw>
          </a:effectLst>
        </p:spPr>
        <p:style>
          <a:lnRef idx="0"/>
          <a:fillRef idx="0"/>
          <a:effectRef idx="0"/>
          <a:fontRef idx="minor"/>
        </p:style>
        <p:txBody>
          <a:bodyPr>
            <a:noAutofit/>
          </a:bodyPr>
          <a:p>
            <a:pPr algn="ctr">
              <a:lnSpc>
                <a:spcPct val="100000"/>
              </a:lnSpc>
              <a:tabLst>
                <a:tab algn="l" pos="0"/>
              </a:tabLst>
            </a:pPr>
            <a:r>
              <a:rPr b="1" lang="pt-BR" sz="2800" spc="-1" strike="noStrike">
                <a:solidFill>
                  <a:srgbClr val="000000"/>
                </a:solidFill>
                <a:latin typeface="Calibri"/>
                <a:ea typeface="Calibri"/>
              </a:rPr>
              <a:t>IMAGENS EM ESPELHOS CURVOS</a:t>
            </a:r>
            <a:endParaRPr b="0" lang="pt-BR" sz="2800" spc="-1" strike="noStrike">
              <a:latin typeface="Arial"/>
            </a:endParaRPr>
          </a:p>
        </p:txBody>
      </p:sp>
      <p:pic>
        <p:nvPicPr>
          <p:cNvPr id="121" name="Google Shape;217;g1f4bd8e42e1_0_88" descr=""/>
          <p:cNvPicPr/>
          <p:nvPr/>
        </p:nvPicPr>
        <p:blipFill>
          <a:blip r:embed="rId1"/>
          <a:stretch/>
        </p:blipFill>
        <p:spPr>
          <a:xfrm>
            <a:off x="0" y="2124360"/>
            <a:ext cx="7106760" cy="3018960"/>
          </a:xfrm>
          <a:prstGeom prst="rect">
            <a:avLst/>
          </a:prstGeom>
          <a:ln>
            <a:noFill/>
          </a:ln>
        </p:spPr>
      </p:pic>
      <p:sp>
        <p:nvSpPr>
          <p:cNvPr id="122" name="CustomShape 2"/>
          <p:cNvSpPr/>
          <p:nvPr/>
        </p:nvSpPr>
        <p:spPr>
          <a:xfrm>
            <a:off x="76320" y="709560"/>
            <a:ext cx="2997000" cy="1279800"/>
          </a:xfrm>
          <a:prstGeom prst="rect">
            <a:avLst/>
          </a:prstGeom>
          <a:solidFill>
            <a:srgbClr val="e0f7fa"/>
          </a:solidFill>
          <a:ln w="9360">
            <a:solidFill>
              <a:srgbClr val="0563c1"/>
            </a:solidFill>
            <a:round/>
          </a:ln>
        </p:spPr>
        <p:style>
          <a:lnRef idx="0"/>
          <a:fillRef idx="0"/>
          <a:effectRef idx="0"/>
          <a:fontRef idx="minor"/>
        </p:style>
        <p:txBody>
          <a:bodyPr tIns="91440" bIns="91440">
            <a:spAutoFit/>
          </a:bodyPr>
          <a:p>
            <a:pPr>
              <a:lnSpc>
                <a:spcPct val="100000"/>
              </a:lnSpc>
              <a:tabLst>
                <a:tab algn="l" pos="0"/>
              </a:tabLst>
            </a:pPr>
            <a:r>
              <a:rPr b="0" lang="pt-BR" sz="2400" spc="-1" strike="noStrike">
                <a:solidFill>
                  <a:srgbClr val="0b5394"/>
                </a:solidFill>
                <a:latin typeface="Calibri"/>
                <a:ea typeface="Calibri"/>
              </a:rPr>
              <a:t>1 - objeto além do centro de curvatura</a:t>
            </a:r>
            <a:endParaRPr b="0" lang="pt-BR" sz="2400" spc="-1" strike="noStrike">
              <a:latin typeface="Arial"/>
            </a:endParaRPr>
          </a:p>
        </p:txBody>
      </p:sp>
      <p:sp>
        <p:nvSpPr>
          <p:cNvPr id="123" name="CustomShape 3"/>
          <p:cNvSpPr/>
          <p:nvPr/>
        </p:nvSpPr>
        <p:spPr>
          <a:xfrm>
            <a:off x="3073320" y="709560"/>
            <a:ext cx="2997000" cy="1279800"/>
          </a:xfrm>
          <a:prstGeom prst="rect">
            <a:avLst/>
          </a:prstGeom>
          <a:solidFill>
            <a:srgbClr val="e0f7fa"/>
          </a:solidFill>
          <a:ln w="9360">
            <a:solidFill>
              <a:srgbClr val="0563c1"/>
            </a:solidFill>
            <a:round/>
          </a:ln>
        </p:spPr>
        <p:style>
          <a:lnRef idx="0"/>
          <a:fillRef idx="0"/>
          <a:effectRef idx="0"/>
          <a:fontRef idx="minor"/>
        </p:style>
        <p:txBody>
          <a:bodyPr tIns="91440" bIns="91440">
            <a:spAutoFit/>
          </a:bodyPr>
          <a:p>
            <a:pPr>
              <a:lnSpc>
                <a:spcPct val="100000"/>
              </a:lnSpc>
              <a:tabLst>
                <a:tab algn="l" pos="0"/>
              </a:tabLst>
            </a:pPr>
            <a:r>
              <a:rPr b="0" lang="pt-BR" sz="2400" spc="-1" strike="noStrike">
                <a:solidFill>
                  <a:srgbClr val="0b5394"/>
                </a:solidFill>
                <a:latin typeface="Calibri"/>
                <a:ea typeface="Calibri"/>
              </a:rPr>
              <a:t>2 - objeto sobre o centro de curvatura</a:t>
            </a:r>
            <a:endParaRPr b="0" lang="pt-BR" sz="2400" spc="-1" strike="noStrike">
              <a:latin typeface="Arial"/>
            </a:endParaRPr>
          </a:p>
        </p:txBody>
      </p:sp>
      <p:pic>
        <p:nvPicPr>
          <p:cNvPr id="124" name="Google Shape;220;g1f4bd8e42e1_0_88" descr=""/>
          <p:cNvPicPr/>
          <p:nvPr/>
        </p:nvPicPr>
        <p:blipFill>
          <a:blip r:embed="rId2"/>
          <a:stretch/>
        </p:blipFill>
        <p:spPr>
          <a:xfrm>
            <a:off x="0" y="2124360"/>
            <a:ext cx="7106760" cy="3018960"/>
          </a:xfrm>
          <a:prstGeom prst="rect">
            <a:avLst/>
          </a:prstGeom>
          <a:ln>
            <a:noFill/>
          </a:ln>
        </p:spPr>
      </p:pic>
      <p:pic>
        <p:nvPicPr>
          <p:cNvPr id="125" name="Google Shape;221;g1f4bd8e42e1_0_88" descr=""/>
          <p:cNvPicPr/>
          <p:nvPr/>
        </p:nvPicPr>
        <p:blipFill>
          <a:blip r:embed="rId3"/>
          <a:stretch/>
        </p:blipFill>
        <p:spPr>
          <a:xfrm>
            <a:off x="0" y="2124360"/>
            <a:ext cx="7106760" cy="3018600"/>
          </a:xfrm>
          <a:prstGeom prst="rect">
            <a:avLst/>
          </a:prstGeom>
          <a:ln>
            <a:noFill/>
          </a:ln>
        </p:spPr>
      </p:pic>
      <p:pic>
        <p:nvPicPr>
          <p:cNvPr id="126" name="Google Shape;222;g1f4bd8e42e1_0_88" descr=""/>
          <p:cNvPicPr/>
          <p:nvPr/>
        </p:nvPicPr>
        <p:blipFill>
          <a:blip r:embed="rId4"/>
          <a:stretch/>
        </p:blipFill>
        <p:spPr>
          <a:xfrm>
            <a:off x="0" y="2124360"/>
            <a:ext cx="7106760" cy="3018960"/>
          </a:xfrm>
          <a:prstGeom prst="rect">
            <a:avLst/>
          </a:prstGeom>
          <a:ln>
            <a:noFill/>
          </a:ln>
        </p:spPr>
      </p:pic>
      <p:pic>
        <p:nvPicPr>
          <p:cNvPr id="127" name="Google Shape;223;g1f4bd8e42e1_0_88" descr=""/>
          <p:cNvPicPr/>
          <p:nvPr/>
        </p:nvPicPr>
        <p:blipFill>
          <a:blip r:embed="rId5"/>
          <a:stretch/>
        </p:blipFill>
        <p:spPr>
          <a:xfrm>
            <a:off x="0" y="2124360"/>
            <a:ext cx="7106760" cy="3018960"/>
          </a:xfrm>
          <a:prstGeom prst="rect">
            <a:avLst/>
          </a:prstGeom>
          <a:ln>
            <a:noFill/>
          </a:ln>
        </p:spPr>
      </p:pic>
      <p:pic>
        <p:nvPicPr>
          <p:cNvPr id="128" name="Google Shape;224;g1f4bd8e42e1_0_88" descr=""/>
          <p:cNvPicPr/>
          <p:nvPr/>
        </p:nvPicPr>
        <p:blipFill>
          <a:blip r:embed="rId6"/>
          <a:stretch/>
        </p:blipFill>
        <p:spPr>
          <a:xfrm>
            <a:off x="0" y="2124360"/>
            <a:ext cx="7106760" cy="3018960"/>
          </a:xfrm>
          <a:prstGeom prst="rect">
            <a:avLst/>
          </a:prstGeom>
          <a:ln>
            <a:noFill/>
          </a:ln>
        </p:spPr>
      </p:pic>
      <p:sp>
        <p:nvSpPr>
          <p:cNvPr id="129" name="CustomShape 4"/>
          <p:cNvSpPr/>
          <p:nvPr/>
        </p:nvSpPr>
        <p:spPr>
          <a:xfrm>
            <a:off x="6724440" y="1998000"/>
            <a:ext cx="2342880" cy="914760"/>
          </a:xfrm>
          <a:prstGeom prst="rect">
            <a:avLst/>
          </a:prstGeom>
          <a:solidFill>
            <a:srgbClr val="e0f7fa"/>
          </a:solidFill>
          <a:ln w="9360">
            <a:solidFill>
              <a:srgbClr val="0563c1"/>
            </a:solidFill>
            <a:round/>
          </a:ln>
        </p:spPr>
        <p:style>
          <a:lnRef idx="0"/>
          <a:fillRef idx="0"/>
          <a:effectRef idx="0"/>
          <a:fontRef idx="minor"/>
        </p:style>
        <p:txBody>
          <a:bodyPr tIns="91440" bIns="91440">
            <a:spAutoFit/>
          </a:bodyPr>
          <a:p>
            <a:pPr>
              <a:lnSpc>
                <a:spcPct val="100000"/>
              </a:lnSpc>
              <a:tabLst>
                <a:tab algn="l" pos="0"/>
              </a:tabLst>
            </a:pPr>
            <a:r>
              <a:rPr b="0" lang="pt-BR" sz="2400" spc="-1" strike="noStrike">
                <a:solidFill>
                  <a:srgbClr val="0b5394"/>
                </a:solidFill>
                <a:latin typeface="Calibri"/>
                <a:ea typeface="Calibri"/>
              </a:rPr>
              <a:t>4 - objeto sobre o foco</a:t>
            </a:r>
            <a:endParaRPr b="0" lang="pt-BR" sz="2400" spc="-1" strike="noStrike">
              <a:latin typeface="Arial"/>
            </a:endParaRPr>
          </a:p>
        </p:txBody>
      </p:sp>
      <p:sp>
        <p:nvSpPr>
          <p:cNvPr id="130" name="CustomShape 5"/>
          <p:cNvSpPr/>
          <p:nvPr/>
        </p:nvSpPr>
        <p:spPr>
          <a:xfrm>
            <a:off x="6724440" y="2921400"/>
            <a:ext cx="2342880" cy="1279800"/>
          </a:xfrm>
          <a:prstGeom prst="rect">
            <a:avLst/>
          </a:prstGeom>
          <a:solidFill>
            <a:srgbClr val="e0f7fa"/>
          </a:solidFill>
          <a:ln w="9360">
            <a:solidFill>
              <a:srgbClr val="0563c1"/>
            </a:solidFill>
            <a:round/>
          </a:ln>
        </p:spPr>
        <p:style>
          <a:lnRef idx="0"/>
          <a:fillRef idx="0"/>
          <a:effectRef idx="0"/>
          <a:fontRef idx="minor"/>
        </p:style>
        <p:txBody>
          <a:bodyPr tIns="91440" bIns="91440">
            <a:spAutoFit/>
          </a:bodyPr>
          <a:p>
            <a:pPr>
              <a:lnSpc>
                <a:spcPct val="100000"/>
              </a:lnSpc>
              <a:tabLst>
                <a:tab algn="l" pos="0"/>
              </a:tabLst>
            </a:pPr>
            <a:r>
              <a:rPr b="0" lang="pt-BR" sz="2400" spc="-1" strike="noStrike">
                <a:solidFill>
                  <a:srgbClr val="0b5394"/>
                </a:solidFill>
                <a:latin typeface="Calibri"/>
                <a:ea typeface="Calibri"/>
              </a:rPr>
              <a:t>5 - objeto entre o foco e o espelho</a:t>
            </a:r>
            <a:endParaRPr b="0" lang="pt-BR" sz="2400" spc="-1" strike="noStrike">
              <a:latin typeface="Arial"/>
            </a:endParaRPr>
          </a:p>
        </p:txBody>
      </p:sp>
      <p:sp>
        <p:nvSpPr>
          <p:cNvPr id="131" name="CustomShape 6"/>
          <p:cNvSpPr/>
          <p:nvPr/>
        </p:nvSpPr>
        <p:spPr>
          <a:xfrm>
            <a:off x="6070680" y="3844800"/>
            <a:ext cx="2997000" cy="914760"/>
          </a:xfrm>
          <a:prstGeom prst="rect">
            <a:avLst/>
          </a:prstGeom>
          <a:solidFill>
            <a:srgbClr val="e0f7fa"/>
          </a:solidFill>
          <a:ln w="9360">
            <a:solidFill>
              <a:srgbClr val="0563c1"/>
            </a:solidFill>
            <a:round/>
          </a:ln>
        </p:spPr>
        <p:style>
          <a:lnRef idx="0"/>
          <a:fillRef idx="0"/>
          <a:effectRef idx="0"/>
          <a:fontRef idx="minor"/>
        </p:style>
        <p:txBody>
          <a:bodyPr tIns="91440" bIns="91440">
            <a:spAutoFit/>
          </a:bodyPr>
          <a:p>
            <a:pPr>
              <a:lnSpc>
                <a:spcPct val="100000"/>
              </a:lnSpc>
              <a:tabLst>
                <a:tab algn="l" pos="0"/>
              </a:tabLst>
            </a:pPr>
            <a:r>
              <a:rPr b="0" lang="pt-BR" sz="2400" spc="-1" strike="noStrike">
                <a:solidFill>
                  <a:srgbClr val="0b5394"/>
                </a:solidFill>
                <a:latin typeface="Calibri"/>
                <a:ea typeface="Calibri"/>
              </a:rPr>
              <a:t>6 - objeto no espelho convexo</a:t>
            </a:r>
            <a:endParaRPr b="0" lang="pt-BR" sz="2400" spc="-1" strike="noStrike">
              <a:latin typeface="Arial"/>
            </a:endParaRPr>
          </a:p>
        </p:txBody>
      </p:sp>
      <p:sp>
        <p:nvSpPr>
          <p:cNvPr id="132" name="CustomShape 7"/>
          <p:cNvSpPr/>
          <p:nvPr/>
        </p:nvSpPr>
        <p:spPr>
          <a:xfrm>
            <a:off x="6070680" y="709560"/>
            <a:ext cx="2997000" cy="1280520"/>
          </a:xfrm>
          <a:prstGeom prst="rect">
            <a:avLst/>
          </a:prstGeom>
          <a:solidFill>
            <a:srgbClr val="e0f7fa"/>
          </a:solidFill>
          <a:ln w="9360">
            <a:solidFill>
              <a:srgbClr val="0563c1"/>
            </a:solidFill>
            <a:round/>
          </a:ln>
        </p:spPr>
        <p:style>
          <a:lnRef idx="0"/>
          <a:fillRef idx="0"/>
          <a:effectRef idx="0"/>
          <a:fontRef idx="minor"/>
        </p:style>
        <p:txBody>
          <a:bodyPr tIns="91440" bIns="91440">
            <a:spAutoFit/>
          </a:bodyPr>
          <a:p>
            <a:pPr>
              <a:lnSpc>
                <a:spcPct val="100000"/>
              </a:lnSpc>
              <a:tabLst>
                <a:tab algn="l" pos="0"/>
              </a:tabLst>
            </a:pPr>
            <a:r>
              <a:rPr b="0" lang="pt-BR" sz="2400" spc="-1" strike="noStrike">
                <a:solidFill>
                  <a:srgbClr val="0b5394"/>
                </a:solidFill>
                <a:latin typeface="Calibri"/>
                <a:ea typeface="Calibri"/>
              </a:rPr>
              <a:t>3 - objeto entre o centro de curvatura e o foco</a:t>
            </a:r>
            <a:endParaRPr b="0" lang="pt-BR" sz="2400" spc="-1" strike="noStrike">
              <a:latin typeface="Arial"/>
            </a:endParaRPr>
          </a:p>
        </p:txBody>
      </p:sp>
      <p:sp>
        <p:nvSpPr>
          <p:cNvPr id="133" name="CustomShape 8"/>
          <p:cNvSpPr/>
          <p:nvPr/>
        </p:nvSpPr>
        <p:spPr>
          <a:xfrm>
            <a:off x="0" y="2124360"/>
            <a:ext cx="1823400" cy="793080"/>
          </a:xfrm>
          <a:prstGeom prst="rect">
            <a:avLst/>
          </a:prstGeom>
          <a:noFill/>
          <a:ln>
            <a:noFill/>
          </a:ln>
        </p:spPr>
        <p:style>
          <a:lnRef idx="0"/>
          <a:fillRef idx="0"/>
          <a:effectRef idx="0"/>
          <a:fontRef idx="minor"/>
        </p:style>
        <p:txBody>
          <a:bodyPr tIns="91440" bIns="91440">
            <a:spAutoFit/>
          </a:bodyPr>
          <a:p>
            <a:pPr>
              <a:lnSpc>
                <a:spcPct val="100000"/>
              </a:lnSpc>
              <a:tabLst>
                <a:tab algn="l" pos="0"/>
              </a:tabLst>
            </a:pPr>
            <a:r>
              <a:rPr b="1" lang="pt-BR" sz="2000" spc="-1" strike="noStrike">
                <a:solidFill>
                  <a:srgbClr val="009900"/>
                </a:solidFill>
                <a:latin typeface="Calibri"/>
                <a:ea typeface="Calibri"/>
              </a:rPr>
              <a:t>Espelho côncavo</a:t>
            </a:r>
            <a:endParaRPr b="0" lang="pt-BR" sz="2000" spc="-1" strike="noStrike">
              <a:latin typeface="Arial"/>
            </a:endParaRPr>
          </a:p>
        </p:txBody>
      </p:sp>
    </p:spTree>
  </p:cSld>
  <mc:AlternateContent>
    <mc:Choice Requires="p14">
      <p:transition spd="slow" p14:dur="2000"/>
    </mc:Choice>
    <mc:Fallback>
      <p:transition spd="slow"/>
    </mc:Fallback>
  </mc:AlternateContent>
  <p:timing>
    <p:tnLst>
      <p:par>
        <p:cTn id="140" dur="indefinite" restart="never" nodeType="tmRoot">
          <p:childTnLst>
            <p:seq>
              <p:cTn id="141" dur="indefinite" nodeType="mainSeq">
                <p:childTnLst>
                  <p:par>
                    <p:cTn id="142" fill="hold">
                      <p:stCondLst>
                        <p:cond delay="indefinite"/>
                      </p:stCondLst>
                      <p:childTnLst>
                        <p:par>
                          <p:cTn id="143" fill="hold">
                            <p:stCondLst>
                              <p:cond delay="0"/>
                            </p:stCondLst>
                            <p:childTnLst>
                              <p:par>
                                <p:cTn id="144" nodeType="clickEffect" fill="hold" presetClass="entr" presetID="10">
                                  <p:stCondLst>
                                    <p:cond delay="0"/>
                                  </p:stCondLst>
                                  <p:childTnLst>
                                    <p:set>
                                      <p:cBhvr>
                                        <p:cTn id="145" dur="1" fill="hold">
                                          <p:stCondLst>
                                            <p:cond delay="0"/>
                                          </p:stCondLst>
                                        </p:cTn>
                                        <p:tgtEl>
                                          <p:spTgt spid="122"/>
                                        </p:tgtEl>
                                        <p:attrNameLst>
                                          <p:attrName>style.visibility</p:attrName>
                                        </p:attrNameLst>
                                      </p:cBhvr>
                                      <p:to>
                                        <p:strVal val="visible"/>
                                      </p:to>
                                    </p:set>
                                    <p:animEffect filter="fade" transition="in">
                                      <p:cBhvr additive="repl">
                                        <p:cTn id="146" dur="1000"/>
                                        <p:tgtEl>
                                          <p:spTgt spid="122"/>
                                        </p:tgtEl>
                                      </p:cBhvr>
                                    </p:animEffect>
                                  </p:childTnLst>
                                </p:cTn>
                              </p:par>
                              <p:par>
                                <p:cTn id="147" nodeType="withEffect" fill="hold" presetClass="entr" presetID="10">
                                  <p:stCondLst>
                                    <p:cond delay="0"/>
                                  </p:stCondLst>
                                  <p:childTnLst>
                                    <p:set>
                                      <p:cBhvr>
                                        <p:cTn id="148" dur="1" fill="hold">
                                          <p:stCondLst>
                                            <p:cond delay="0"/>
                                          </p:stCondLst>
                                        </p:cTn>
                                        <p:tgtEl>
                                          <p:spTgt spid="133"/>
                                        </p:tgtEl>
                                        <p:attrNameLst>
                                          <p:attrName>style.visibility</p:attrName>
                                        </p:attrNameLst>
                                      </p:cBhvr>
                                      <p:to>
                                        <p:strVal val="visible"/>
                                      </p:to>
                                    </p:set>
                                    <p:animEffect filter="fade" transition="in">
                                      <p:cBhvr additive="repl">
                                        <p:cTn id="149" dur="1000"/>
                                        <p:tgtEl>
                                          <p:spTgt spid="133"/>
                                        </p:tgtEl>
                                      </p:cBhvr>
                                    </p:animEffect>
                                  </p:childTnLst>
                                </p:cTn>
                              </p:par>
                              <p:par>
                                <p:cTn id="150" nodeType="withEffect" fill="hold" presetClass="entr" presetID="10">
                                  <p:stCondLst>
                                    <p:cond delay="0"/>
                                  </p:stCondLst>
                                  <p:childTnLst>
                                    <p:set>
                                      <p:cBhvr>
                                        <p:cTn id="151" dur="1" fill="hold">
                                          <p:stCondLst>
                                            <p:cond delay="0"/>
                                          </p:stCondLst>
                                        </p:cTn>
                                        <p:tgtEl>
                                          <p:spTgt spid="121"/>
                                        </p:tgtEl>
                                        <p:attrNameLst>
                                          <p:attrName>style.visibility</p:attrName>
                                        </p:attrNameLst>
                                      </p:cBhvr>
                                      <p:to>
                                        <p:strVal val="visible"/>
                                      </p:to>
                                    </p:set>
                                    <p:animEffect filter="fade" transition="in">
                                      <p:cBhvr additive="repl">
                                        <p:cTn id="152" dur="1000"/>
                                        <p:tgtEl>
                                          <p:spTgt spid="121"/>
                                        </p:tgtEl>
                                      </p:cBhvr>
                                    </p:animEffect>
                                  </p:childTnLst>
                                </p:cTn>
                              </p:par>
                            </p:childTnLst>
                          </p:cTn>
                        </p:par>
                      </p:childTnLst>
                    </p:cTn>
                  </p:par>
                  <p:par>
                    <p:cTn id="153" fill="hold">
                      <p:stCondLst>
                        <p:cond delay="indefinite"/>
                      </p:stCondLst>
                      <p:childTnLst>
                        <p:par>
                          <p:cTn id="154" fill="hold">
                            <p:stCondLst>
                              <p:cond delay="0"/>
                            </p:stCondLst>
                            <p:childTnLst>
                              <p:par>
                                <p:cTn id="155" nodeType="clickEffect" fill="hold" presetClass="entr" presetID="10">
                                  <p:stCondLst>
                                    <p:cond delay="0"/>
                                  </p:stCondLst>
                                  <p:childTnLst>
                                    <p:set>
                                      <p:cBhvr>
                                        <p:cTn id="156" dur="1" fill="hold">
                                          <p:stCondLst>
                                            <p:cond delay="0"/>
                                          </p:stCondLst>
                                        </p:cTn>
                                        <p:tgtEl>
                                          <p:spTgt spid="123"/>
                                        </p:tgtEl>
                                        <p:attrNameLst>
                                          <p:attrName>style.visibility</p:attrName>
                                        </p:attrNameLst>
                                      </p:cBhvr>
                                      <p:to>
                                        <p:strVal val="visible"/>
                                      </p:to>
                                    </p:set>
                                    <p:animEffect filter="fade" transition="in">
                                      <p:cBhvr additive="repl">
                                        <p:cTn id="157" dur="1000"/>
                                        <p:tgtEl>
                                          <p:spTgt spid="123"/>
                                        </p:tgtEl>
                                      </p:cBhvr>
                                    </p:animEffect>
                                  </p:childTnLst>
                                </p:cTn>
                              </p:par>
                              <p:par>
                                <p:cTn id="158" nodeType="withEffect" fill="hold" presetClass="entr" presetID="10">
                                  <p:stCondLst>
                                    <p:cond delay="0"/>
                                  </p:stCondLst>
                                  <p:childTnLst>
                                    <p:set>
                                      <p:cBhvr>
                                        <p:cTn id="159" dur="1" fill="hold">
                                          <p:stCondLst>
                                            <p:cond delay="0"/>
                                          </p:stCondLst>
                                        </p:cTn>
                                        <p:tgtEl>
                                          <p:spTgt spid="124"/>
                                        </p:tgtEl>
                                        <p:attrNameLst>
                                          <p:attrName>style.visibility</p:attrName>
                                        </p:attrNameLst>
                                      </p:cBhvr>
                                      <p:to>
                                        <p:strVal val="visible"/>
                                      </p:to>
                                    </p:set>
                                    <p:animEffect filter="fade" transition="in">
                                      <p:cBhvr additive="repl">
                                        <p:cTn id="160" dur="1000"/>
                                        <p:tgtEl>
                                          <p:spTgt spid="124"/>
                                        </p:tgtEl>
                                      </p:cBhvr>
                                    </p:animEffect>
                                  </p:childTnLst>
                                </p:cTn>
                              </p:par>
                              <p:par>
                                <p:cTn id="161" nodeType="withEffect" fill="hold" presetClass="exit" presetID="10">
                                  <p:stCondLst>
                                    <p:cond delay="0"/>
                                  </p:stCondLst>
                                  <p:childTnLst>
                                    <p:animEffect filter="fade" transition="out">
                                      <p:cBhvr additive="repl">
                                        <p:cTn id="162" dur="1000"/>
                                        <p:tgtEl>
                                          <p:spTgt spid="122"/>
                                        </p:tgtEl>
                                      </p:cBhvr>
                                    </p:animEffect>
                                    <p:set>
                                      <p:cBhvr>
                                        <p:cTn id="163" dur="1" fill="hold">
                                          <p:stCondLst>
                                            <p:cond delay="1000"/>
                                          </p:stCondLst>
                                        </p:cTn>
                                        <p:tgtEl>
                                          <p:spTgt spid="122"/>
                                        </p:tgtEl>
                                        <p:attrNameLst>
                                          <p:attrName>style.visibility</p:attrName>
                                        </p:attrNameLst>
                                      </p:cBhvr>
                                      <p:to>
                                        <p:strVal val="hidden"/>
                                      </p:to>
                                    </p:set>
                                  </p:childTnLst>
                                </p:cTn>
                              </p:par>
                            </p:childTnLst>
                          </p:cTn>
                        </p:par>
                      </p:childTnLst>
                    </p:cTn>
                  </p:par>
                  <p:par>
                    <p:cTn id="164" fill="hold">
                      <p:stCondLst>
                        <p:cond delay="indefinite"/>
                      </p:stCondLst>
                      <p:childTnLst>
                        <p:par>
                          <p:cTn id="165" fill="hold">
                            <p:stCondLst>
                              <p:cond delay="0"/>
                            </p:stCondLst>
                            <p:childTnLst>
                              <p:par>
                                <p:cTn id="166" nodeType="clickEffect" fill="hold" presetClass="entr" presetID="10">
                                  <p:stCondLst>
                                    <p:cond delay="0"/>
                                  </p:stCondLst>
                                  <p:childTnLst>
                                    <p:set>
                                      <p:cBhvr>
                                        <p:cTn id="167" dur="1" fill="hold">
                                          <p:stCondLst>
                                            <p:cond delay="0"/>
                                          </p:stCondLst>
                                        </p:cTn>
                                        <p:tgtEl>
                                          <p:spTgt spid="132"/>
                                        </p:tgtEl>
                                        <p:attrNameLst>
                                          <p:attrName>style.visibility</p:attrName>
                                        </p:attrNameLst>
                                      </p:cBhvr>
                                      <p:to>
                                        <p:strVal val="visible"/>
                                      </p:to>
                                    </p:set>
                                    <p:animEffect filter="fade" transition="in">
                                      <p:cBhvr additive="repl">
                                        <p:cTn id="168" dur="1000"/>
                                        <p:tgtEl>
                                          <p:spTgt spid="132"/>
                                        </p:tgtEl>
                                      </p:cBhvr>
                                    </p:animEffect>
                                  </p:childTnLst>
                                </p:cTn>
                              </p:par>
                              <p:par>
                                <p:cTn id="169" nodeType="withEffect" fill="hold" presetClass="entr" presetID="10">
                                  <p:stCondLst>
                                    <p:cond delay="0"/>
                                  </p:stCondLst>
                                  <p:childTnLst>
                                    <p:set>
                                      <p:cBhvr>
                                        <p:cTn id="170" dur="1" fill="hold">
                                          <p:stCondLst>
                                            <p:cond delay="0"/>
                                          </p:stCondLst>
                                        </p:cTn>
                                        <p:tgtEl>
                                          <p:spTgt spid="125"/>
                                        </p:tgtEl>
                                        <p:attrNameLst>
                                          <p:attrName>style.visibility</p:attrName>
                                        </p:attrNameLst>
                                      </p:cBhvr>
                                      <p:to>
                                        <p:strVal val="visible"/>
                                      </p:to>
                                    </p:set>
                                    <p:animEffect filter="fade" transition="in">
                                      <p:cBhvr additive="repl">
                                        <p:cTn id="171" dur="1000"/>
                                        <p:tgtEl>
                                          <p:spTgt spid="125"/>
                                        </p:tgtEl>
                                      </p:cBhvr>
                                    </p:animEffect>
                                  </p:childTnLst>
                                </p:cTn>
                              </p:par>
                              <p:par>
                                <p:cTn id="172" nodeType="withEffect" fill="hold" presetClass="exit" presetID="10">
                                  <p:stCondLst>
                                    <p:cond delay="0"/>
                                  </p:stCondLst>
                                  <p:childTnLst>
                                    <p:animEffect filter="fade" transition="out">
                                      <p:cBhvr additive="repl">
                                        <p:cTn id="173" dur="1000"/>
                                        <p:tgtEl>
                                          <p:spTgt spid="123"/>
                                        </p:tgtEl>
                                      </p:cBhvr>
                                    </p:animEffect>
                                    <p:set>
                                      <p:cBhvr>
                                        <p:cTn id="174" dur="1" fill="hold">
                                          <p:stCondLst>
                                            <p:cond delay="1000"/>
                                          </p:stCondLst>
                                        </p:cTn>
                                        <p:tgtEl>
                                          <p:spTgt spid="123"/>
                                        </p:tgtEl>
                                        <p:attrNameLst>
                                          <p:attrName>style.visibility</p:attrName>
                                        </p:attrNameLst>
                                      </p:cBhvr>
                                      <p:to>
                                        <p:strVal val="hidden"/>
                                      </p:to>
                                    </p:set>
                                  </p:childTnLst>
                                </p:cTn>
                              </p:par>
                            </p:childTnLst>
                          </p:cTn>
                        </p:par>
                      </p:childTnLst>
                    </p:cTn>
                  </p:par>
                  <p:par>
                    <p:cTn id="175" fill="hold">
                      <p:stCondLst>
                        <p:cond delay="indefinite"/>
                      </p:stCondLst>
                      <p:childTnLst>
                        <p:par>
                          <p:cTn id="176" fill="hold">
                            <p:stCondLst>
                              <p:cond delay="0"/>
                            </p:stCondLst>
                            <p:childTnLst>
                              <p:par>
                                <p:cTn id="177" nodeType="clickEffect" fill="hold" presetClass="entr" presetID="10">
                                  <p:stCondLst>
                                    <p:cond delay="0"/>
                                  </p:stCondLst>
                                  <p:childTnLst>
                                    <p:set>
                                      <p:cBhvr>
                                        <p:cTn id="178" dur="1" fill="hold">
                                          <p:stCondLst>
                                            <p:cond delay="0"/>
                                          </p:stCondLst>
                                        </p:cTn>
                                        <p:tgtEl>
                                          <p:spTgt spid="129"/>
                                        </p:tgtEl>
                                        <p:attrNameLst>
                                          <p:attrName>style.visibility</p:attrName>
                                        </p:attrNameLst>
                                      </p:cBhvr>
                                      <p:to>
                                        <p:strVal val="visible"/>
                                      </p:to>
                                    </p:set>
                                    <p:animEffect filter="fade" transition="in">
                                      <p:cBhvr additive="repl">
                                        <p:cTn id="179" dur="1000"/>
                                        <p:tgtEl>
                                          <p:spTgt spid="129"/>
                                        </p:tgtEl>
                                      </p:cBhvr>
                                    </p:animEffect>
                                  </p:childTnLst>
                                </p:cTn>
                              </p:par>
                              <p:par>
                                <p:cTn id="180" nodeType="withEffect" fill="hold" presetClass="entr" presetID="10">
                                  <p:stCondLst>
                                    <p:cond delay="0"/>
                                  </p:stCondLst>
                                  <p:childTnLst>
                                    <p:set>
                                      <p:cBhvr>
                                        <p:cTn id="181" dur="1" fill="hold">
                                          <p:stCondLst>
                                            <p:cond delay="0"/>
                                          </p:stCondLst>
                                        </p:cTn>
                                        <p:tgtEl>
                                          <p:spTgt spid="126"/>
                                        </p:tgtEl>
                                        <p:attrNameLst>
                                          <p:attrName>style.visibility</p:attrName>
                                        </p:attrNameLst>
                                      </p:cBhvr>
                                      <p:to>
                                        <p:strVal val="visible"/>
                                      </p:to>
                                    </p:set>
                                    <p:animEffect filter="fade" transition="in">
                                      <p:cBhvr additive="repl">
                                        <p:cTn id="182" dur="1000"/>
                                        <p:tgtEl>
                                          <p:spTgt spid="126"/>
                                        </p:tgtEl>
                                      </p:cBhvr>
                                    </p:animEffect>
                                  </p:childTnLst>
                                </p:cTn>
                              </p:par>
                              <p:par>
                                <p:cTn id="183" nodeType="withEffect" fill="hold" presetClass="exit" presetID="10">
                                  <p:stCondLst>
                                    <p:cond delay="0"/>
                                  </p:stCondLst>
                                  <p:childTnLst>
                                    <p:animEffect filter="fade" transition="out">
                                      <p:cBhvr additive="repl">
                                        <p:cTn id="184" dur="1000"/>
                                        <p:tgtEl>
                                          <p:spTgt spid="132"/>
                                        </p:tgtEl>
                                      </p:cBhvr>
                                    </p:animEffect>
                                    <p:set>
                                      <p:cBhvr>
                                        <p:cTn id="185" dur="1" fill="hold">
                                          <p:stCondLst>
                                            <p:cond delay="1000"/>
                                          </p:stCondLst>
                                        </p:cTn>
                                        <p:tgtEl>
                                          <p:spTgt spid="132"/>
                                        </p:tgtEl>
                                        <p:attrNameLst>
                                          <p:attrName>style.visibility</p:attrName>
                                        </p:attrNameLst>
                                      </p:cBhvr>
                                      <p:to>
                                        <p:strVal val="hidden"/>
                                      </p:to>
                                    </p:set>
                                  </p:childTnLst>
                                </p:cTn>
                              </p:par>
                            </p:childTnLst>
                          </p:cTn>
                        </p:par>
                      </p:childTnLst>
                    </p:cTn>
                  </p:par>
                  <p:par>
                    <p:cTn id="186" fill="hold">
                      <p:stCondLst>
                        <p:cond delay="indefinite"/>
                      </p:stCondLst>
                      <p:childTnLst>
                        <p:par>
                          <p:cTn id="187" fill="hold">
                            <p:stCondLst>
                              <p:cond delay="0"/>
                            </p:stCondLst>
                            <p:childTnLst>
                              <p:par>
                                <p:cTn id="188" nodeType="clickEffect" fill="hold" presetClass="entr" presetID="10">
                                  <p:stCondLst>
                                    <p:cond delay="0"/>
                                  </p:stCondLst>
                                  <p:childTnLst>
                                    <p:set>
                                      <p:cBhvr>
                                        <p:cTn id="189" dur="1" fill="hold">
                                          <p:stCondLst>
                                            <p:cond delay="0"/>
                                          </p:stCondLst>
                                        </p:cTn>
                                        <p:tgtEl>
                                          <p:spTgt spid="130"/>
                                        </p:tgtEl>
                                        <p:attrNameLst>
                                          <p:attrName>style.visibility</p:attrName>
                                        </p:attrNameLst>
                                      </p:cBhvr>
                                      <p:to>
                                        <p:strVal val="visible"/>
                                      </p:to>
                                    </p:set>
                                    <p:animEffect filter="fade" transition="in">
                                      <p:cBhvr additive="repl">
                                        <p:cTn id="190" dur="1000"/>
                                        <p:tgtEl>
                                          <p:spTgt spid="130"/>
                                        </p:tgtEl>
                                      </p:cBhvr>
                                    </p:animEffect>
                                  </p:childTnLst>
                                </p:cTn>
                              </p:par>
                              <p:par>
                                <p:cTn id="191" nodeType="withEffect" fill="hold" presetClass="entr" presetID="10">
                                  <p:stCondLst>
                                    <p:cond delay="0"/>
                                  </p:stCondLst>
                                  <p:childTnLst>
                                    <p:set>
                                      <p:cBhvr>
                                        <p:cTn id="192" dur="1" fill="hold">
                                          <p:stCondLst>
                                            <p:cond delay="0"/>
                                          </p:stCondLst>
                                        </p:cTn>
                                        <p:tgtEl>
                                          <p:spTgt spid="127"/>
                                        </p:tgtEl>
                                        <p:attrNameLst>
                                          <p:attrName>style.visibility</p:attrName>
                                        </p:attrNameLst>
                                      </p:cBhvr>
                                      <p:to>
                                        <p:strVal val="visible"/>
                                      </p:to>
                                    </p:set>
                                    <p:animEffect filter="fade" transition="in">
                                      <p:cBhvr additive="repl">
                                        <p:cTn id="193" dur="1000"/>
                                        <p:tgtEl>
                                          <p:spTgt spid="127"/>
                                        </p:tgtEl>
                                      </p:cBhvr>
                                    </p:animEffect>
                                  </p:childTnLst>
                                </p:cTn>
                              </p:par>
                              <p:par>
                                <p:cTn id="194" nodeType="withEffect" fill="hold" presetClass="exit" presetID="10">
                                  <p:stCondLst>
                                    <p:cond delay="0"/>
                                  </p:stCondLst>
                                  <p:childTnLst>
                                    <p:animEffect filter="fade" transition="out">
                                      <p:cBhvr additive="repl">
                                        <p:cTn id="195" dur="1000"/>
                                        <p:tgtEl>
                                          <p:spTgt spid="129"/>
                                        </p:tgtEl>
                                      </p:cBhvr>
                                    </p:animEffect>
                                    <p:set>
                                      <p:cBhvr>
                                        <p:cTn id="196" dur="1" fill="hold">
                                          <p:stCondLst>
                                            <p:cond delay="1000"/>
                                          </p:stCondLst>
                                        </p:cTn>
                                        <p:tgtEl>
                                          <p:spTgt spid="129"/>
                                        </p:tgtEl>
                                        <p:attrNameLst>
                                          <p:attrName>style.visibility</p:attrName>
                                        </p:attrNameLst>
                                      </p:cBhvr>
                                      <p:to>
                                        <p:strVal val="hidden"/>
                                      </p:to>
                                    </p:set>
                                  </p:childTnLst>
                                </p:cTn>
                              </p:par>
                            </p:childTnLst>
                          </p:cTn>
                        </p:par>
                      </p:childTnLst>
                    </p:cTn>
                  </p:par>
                  <p:par>
                    <p:cTn id="197" fill="hold">
                      <p:stCondLst>
                        <p:cond delay="indefinite"/>
                      </p:stCondLst>
                      <p:childTnLst>
                        <p:par>
                          <p:cTn id="198" fill="hold">
                            <p:stCondLst>
                              <p:cond delay="0"/>
                            </p:stCondLst>
                            <p:childTnLst>
                              <p:par>
                                <p:cTn id="199" nodeType="clickEffect" fill="hold" presetClass="entr" presetID="10">
                                  <p:stCondLst>
                                    <p:cond delay="0"/>
                                  </p:stCondLst>
                                  <p:childTnLst>
                                    <p:set>
                                      <p:cBhvr>
                                        <p:cTn id="200" dur="1" fill="hold">
                                          <p:stCondLst>
                                            <p:cond delay="0"/>
                                          </p:stCondLst>
                                        </p:cTn>
                                        <p:tgtEl>
                                          <p:spTgt spid="131"/>
                                        </p:tgtEl>
                                        <p:attrNameLst>
                                          <p:attrName>style.visibility</p:attrName>
                                        </p:attrNameLst>
                                      </p:cBhvr>
                                      <p:to>
                                        <p:strVal val="visible"/>
                                      </p:to>
                                    </p:set>
                                    <p:animEffect filter="fade" transition="in">
                                      <p:cBhvr additive="repl">
                                        <p:cTn id="201" dur="1000"/>
                                        <p:tgtEl>
                                          <p:spTgt spid="131"/>
                                        </p:tgtEl>
                                      </p:cBhvr>
                                    </p:animEffect>
                                  </p:childTnLst>
                                </p:cTn>
                              </p:par>
                              <p:par>
                                <p:cTn id="202" nodeType="withEffect" fill="hold" presetClass="entr" presetID="10">
                                  <p:stCondLst>
                                    <p:cond delay="0"/>
                                  </p:stCondLst>
                                  <p:childTnLst>
                                    <p:set>
                                      <p:cBhvr>
                                        <p:cTn id="203" dur="1" fill="hold">
                                          <p:stCondLst>
                                            <p:cond delay="0"/>
                                          </p:stCondLst>
                                        </p:cTn>
                                        <p:tgtEl>
                                          <p:spTgt spid="128"/>
                                        </p:tgtEl>
                                        <p:attrNameLst>
                                          <p:attrName>style.visibility</p:attrName>
                                        </p:attrNameLst>
                                      </p:cBhvr>
                                      <p:to>
                                        <p:strVal val="visible"/>
                                      </p:to>
                                    </p:set>
                                    <p:animEffect filter="fade" transition="in">
                                      <p:cBhvr additive="repl">
                                        <p:cTn id="204" dur="1000"/>
                                        <p:tgtEl>
                                          <p:spTgt spid="128"/>
                                        </p:tgtEl>
                                      </p:cBhvr>
                                    </p:animEffect>
                                  </p:childTnLst>
                                </p:cTn>
                              </p:par>
                              <p:par>
                                <p:cTn id="205" nodeType="withEffect" fill="hold" presetClass="exit" presetID="10">
                                  <p:stCondLst>
                                    <p:cond delay="0"/>
                                  </p:stCondLst>
                                  <p:childTnLst>
                                    <p:animEffect filter="fade" transition="out">
                                      <p:cBhvr additive="repl">
                                        <p:cTn id="206" dur="1000"/>
                                        <p:tgtEl>
                                          <p:spTgt spid="130"/>
                                        </p:tgtEl>
                                      </p:cBhvr>
                                    </p:animEffect>
                                    <p:set>
                                      <p:cBhvr>
                                        <p:cTn id="207" dur="1" fill="hold">
                                          <p:stCondLst>
                                            <p:cond delay="1000"/>
                                          </p:stCondLst>
                                        </p:cTn>
                                        <p:tgtEl>
                                          <p:spTgt spid="130"/>
                                        </p:tgtEl>
                                        <p:attrNameLst>
                                          <p:attrName>style.visibility</p:attrName>
                                        </p:attrNameLst>
                                      </p:cBhvr>
                                      <p:to>
                                        <p:strVal val="hidden"/>
                                      </p:to>
                                    </p:set>
                                  </p:childTnLst>
                                </p:cTn>
                              </p:par>
                              <p:par>
                                <p:cTn id="208" nodeType="withEffect" fill="hold" presetClass="exit" presetID="10">
                                  <p:stCondLst>
                                    <p:cond delay="0"/>
                                  </p:stCondLst>
                                  <p:childTnLst>
                                    <p:animEffect filter="fade" transition="out">
                                      <p:cBhvr additive="repl">
                                        <p:cTn id="209" dur="1000"/>
                                        <p:tgtEl>
                                          <p:spTgt spid="133"/>
                                        </p:tgtEl>
                                      </p:cBhvr>
                                    </p:animEffect>
                                    <p:set>
                                      <p:cBhvr>
                                        <p:cTn id="210" dur="1" fill="hold">
                                          <p:stCondLst>
                                            <p:cond delay="1000"/>
                                          </p:stCondLst>
                                        </p:cTn>
                                        <p:tgtEl>
                                          <p:spTgt spid="133"/>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4" name="CustomShape 1"/>
          <p:cNvSpPr/>
          <p:nvPr/>
        </p:nvSpPr>
        <p:spPr>
          <a:xfrm>
            <a:off x="68760" y="3831120"/>
            <a:ext cx="1301040" cy="1599120"/>
          </a:xfrm>
          <a:prstGeom prst="rect">
            <a:avLst/>
          </a:prstGeom>
          <a:noFill/>
          <a:ln w="9360">
            <a:solidFill>
              <a:srgbClr val="000000"/>
            </a:solidFill>
            <a:prstDash val="dot"/>
            <a:round/>
          </a:ln>
        </p:spPr>
        <p:style>
          <a:lnRef idx="0"/>
          <a:fillRef idx="0"/>
          <a:effectRef idx="0"/>
          <a:fontRef idx="minor"/>
        </p:style>
        <p:txBody>
          <a:bodyPr tIns="91440" bIns="91440">
            <a:spAutoFit/>
          </a:bodyPr>
          <a:p>
            <a:pPr algn="ctr">
              <a:lnSpc>
                <a:spcPct val="100000"/>
              </a:lnSpc>
              <a:tabLst>
                <a:tab algn="l" pos="0"/>
              </a:tabLst>
            </a:pPr>
            <a:r>
              <a:rPr b="1" i="1" lang="pt-BR" sz="2400" spc="-1" strike="noStrike">
                <a:solidFill>
                  <a:srgbClr val="3c78d8"/>
                </a:solidFill>
                <a:latin typeface="Calibri"/>
                <a:ea typeface="Calibri"/>
              </a:rPr>
              <a:t>S</a:t>
            </a:r>
            <a:r>
              <a:rPr b="1" i="1" lang="pt-BR" sz="2300" spc="-1" strike="noStrike">
                <a:solidFill>
                  <a:srgbClr val="3c78d8"/>
                </a:solidFill>
                <a:latin typeface="Calibri"/>
                <a:ea typeface="Calibri"/>
              </a:rPr>
              <a:t>ugestão de resposta:</a:t>
            </a:r>
            <a:endParaRPr b="0" lang="pt-BR" sz="2300" spc="-1" strike="noStrike">
              <a:latin typeface="Arial"/>
            </a:endParaRPr>
          </a:p>
        </p:txBody>
      </p:sp>
      <p:sp>
        <p:nvSpPr>
          <p:cNvPr id="135" name="CustomShape 2"/>
          <p:cNvSpPr/>
          <p:nvPr/>
        </p:nvSpPr>
        <p:spPr>
          <a:xfrm>
            <a:off x="1502280" y="3652560"/>
            <a:ext cx="7290720" cy="1583640"/>
          </a:xfrm>
          <a:prstGeom prst="rect">
            <a:avLst/>
          </a:prstGeom>
          <a:noFill/>
          <a:ln>
            <a:noFill/>
          </a:ln>
        </p:spPr>
        <p:style>
          <a:lnRef idx="0"/>
          <a:fillRef idx="0"/>
          <a:effectRef idx="0"/>
          <a:fontRef idx="minor"/>
        </p:style>
        <p:txBody>
          <a:bodyPr tIns="91440" bIns="91440">
            <a:spAutoFit/>
          </a:bodyPr>
          <a:p>
            <a:pPr>
              <a:lnSpc>
                <a:spcPct val="100000"/>
              </a:lnSpc>
              <a:tabLst>
                <a:tab algn="l" pos="0"/>
              </a:tabLst>
            </a:pPr>
            <a:r>
              <a:rPr b="0" lang="pt-BR" sz="2300" spc="-1" strike="noStrike">
                <a:solidFill>
                  <a:srgbClr val="ff0000"/>
                </a:solidFill>
                <a:latin typeface="Calibri"/>
                <a:ea typeface="Calibri"/>
              </a:rPr>
              <a:t>Ao utilizar espelhos curvos, é possível reduzir a quantidade de pontos cegos nos retrovisores, aumentando a segurança do condutor e dos pedestres.</a:t>
            </a:r>
            <a:endParaRPr b="0" lang="pt-BR" sz="2300" spc="-1" strike="noStrike">
              <a:latin typeface="Arial"/>
            </a:endParaRPr>
          </a:p>
        </p:txBody>
      </p:sp>
      <p:pic>
        <p:nvPicPr>
          <p:cNvPr id="136" name="Google Shape;237;g1f1fdffebae_0_61" descr=""/>
          <p:cNvPicPr/>
          <p:nvPr/>
        </p:nvPicPr>
        <p:blipFill>
          <a:blip r:embed="rId1"/>
          <a:srcRect l="4818" t="5701" r="10895" b="4178"/>
          <a:stretch/>
        </p:blipFill>
        <p:spPr>
          <a:xfrm>
            <a:off x="870120" y="199800"/>
            <a:ext cx="499320" cy="464040"/>
          </a:xfrm>
          <a:prstGeom prst="rect">
            <a:avLst/>
          </a:prstGeom>
          <a:ln>
            <a:noFill/>
          </a:ln>
        </p:spPr>
      </p:pic>
      <p:sp>
        <p:nvSpPr>
          <p:cNvPr id="137" name="CustomShape 3"/>
          <p:cNvSpPr/>
          <p:nvPr/>
        </p:nvSpPr>
        <p:spPr>
          <a:xfrm>
            <a:off x="983520" y="337320"/>
            <a:ext cx="1044720" cy="241200"/>
          </a:xfrm>
          <a:prstGeom prst="roundRect">
            <a:avLst>
              <a:gd name="adj" fmla="val 16667"/>
            </a:avLst>
          </a:prstGeom>
          <a:noFill/>
          <a:ln>
            <a:noFill/>
          </a:ln>
        </p:spPr>
        <p:style>
          <a:lnRef idx="0"/>
          <a:fillRef idx="0"/>
          <a:effectRef idx="0"/>
          <a:fontRef idx="minor"/>
        </p:style>
        <p:txBody>
          <a:bodyPr lIns="119880" rIns="119880" tIns="119880" bIns="119880" anchor="ctr">
            <a:noAutofit/>
          </a:bodyPr>
          <a:p>
            <a:pPr algn="r">
              <a:lnSpc>
                <a:spcPct val="100000"/>
              </a:lnSpc>
              <a:tabLst>
                <a:tab algn="l" pos="0"/>
              </a:tabLst>
            </a:pPr>
            <a:r>
              <a:rPr b="1" lang="pt-BR" sz="1500" spc="-1" strike="noStrike">
                <a:solidFill>
                  <a:srgbClr val="000000"/>
                </a:solidFill>
                <a:latin typeface="Calibri"/>
                <a:ea typeface="Calibri"/>
              </a:rPr>
              <a:t>02 min</a:t>
            </a:r>
            <a:endParaRPr b="0" lang="pt-BR" sz="1500" spc="-1" strike="noStrike">
              <a:latin typeface="Arial"/>
            </a:endParaRPr>
          </a:p>
        </p:txBody>
      </p:sp>
      <p:sp>
        <p:nvSpPr>
          <p:cNvPr id="138" name="CustomShape 4"/>
          <p:cNvSpPr/>
          <p:nvPr/>
        </p:nvSpPr>
        <p:spPr>
          <a:xfrm>
            <a:off x="116640" y="610920"/>
            <a:ext cx="5642280" cy="3840120"/>
          </a:xfrm>
          <a:prstGeom prst="rect">
            <a:avLst/>
          </a:prstGeom>
          <a:noFill/>
          <a:ln w="19080">
            <a:solidFill>
              <a:srgbClr val="00b0f0"/>
            </a:solidFill>
            <a:prstDash val="lgDash"/>
            <a:round/>
          </a:ln>
        </p:spPr>
        <p:style>
          <a:lnRef idx="0"/>
          <a:fillRef idx="0"/>
          <a:effectRef idx="0"/>
          <a:fontRef idx="minor"/>
        </p:style>
        <p:txBody>
          <a:bodyPr tIns="91440" bIns="91440">
            <a:spAutoFit/>
          </a:bodyPr>
          <a:p>
            <a:pPr>
              <a:lnSpc>
                <a:spcPct val="100000"/>
              </a:lnSpc>
              <a:tabLst>
                <a:tab algn="l" pos="0"/>
              </a:tabLst>
            </a:pPr>
            <a:r>
              <a:rPr b="0" i="1" lang="pt-BR" sz="2400" spc="-1" strike="noStrike">
                <a:solidFill>
                  <a:srgbClr val="000000"/>
                </a:solidFill>
                <a:latin typeface="Calibri"/>
                <a:ea typeface="Calibri"/>
              </a:rPr>
              <a:t>Uma pessoa observa um espelho na entrada de uma garagem e percebe que ao observar as imagens nele, seu campo visual aumenta significativamente, mas as dimensões dos objetos diminuem. </a:t>
            </a:r>
            <a:endParaRPr b="0" lang="pt-BR" sz="2400" spc="-1" strike="noStrike">
              <a:latin typeface="Arial"/>
            </a:endParaRPr>
          </a:p>
          <a:p>
            <a:pPr>
              <a:lnSpc>
                <a:spcPct val="100000"/>
              </a:lnSpc>
              <a:tabLst>
                <a:tab algn="l" pos="0"/>
              </a:tabLst>
            </a:pPr>
            <a:r>
              <a:rPr b="0" i="1" lang="pt-BR" sz="2400" spc="-1" strike="noStrike">
                <a:solidFill>
                  <a:srgbClr val="000000"/>
                </a:solidFill>
                <a:latin typeface="Calibri"/>
                <a:ea typeface="Calibri"/>
              </a:rPr>
              <a:t>Qual a importância de usar este tipo de espelho como retrovisor de automóveis?</a:t>
            </a:r>
            <a:endParaRPr b="0" lang="pt-BR" sz="2400" spc="-1" strike="noStrike">
              <a:latin typeface="Arial"/>
            </a:endParaRPr>
          </a:p>
        </p:txBody>
      </p:sp>
      <p:sp>
        <p:nvSpPr>
          <p:cNvPr id="139" name="CustomShape 5"/>
          <p:cNvSpPr/>
          <p:nvPr/>
        </p:nvSpPr>
        <p:spPr>
          <a:xfrm>
            <a:off x="184320" y="200160"/>
            <a:ext cx="589320" cy="582120"/>
          </a:xfrm>
          <a:prstGeom prst="ellipse">
            <a:avLst/>
          </a:prstGeom>
          <a:blipFill rotWithShape="0">
            <a:blip r:embed="rId2"/>
            <a:stretch>
              <a:fillRect/>
            </a:stretch>
          </a:blipFill>
          <a:ln w="19080">
            <a:solidFill>
              <a:srgbClr val="00b0f0"/>
            </a:solidFill>
            <a:prstDash val="dash"/>
            <a:round/>
          </a:ln>
        </p:spPr>
        <p:style>
          <a:lnRef idx="0"/>
          <a:fillRef idx="0"/>
          <a:effectRef idx="0"/>
          <a:fontRef idx="minor"/>
        </p:style>
      </p:sp>
      <p:pic>
        <p:nvPicPr>
          <p:cNvPr id="140" name="Google Shape;241;g1f1fdffebae_0_61" descr=""/>
          <p:cNvPicPr/>
          <p:nvPr/>
        </p:nvPicPr>
        <p:blipFill>
          <a:blip r:embed="rId3"/>
          <a:stretch/>
        </p:blipFill>
        <p:spPr>
          <a:xfrm>
            <a:off x="5822280" y="729360"/>
            <a:ext cx="3183480" cy="2392560"/>
          </a:xfrm>
          <a:prstGeom prst="rect">
            <a:avLst/>
          </a:prstGeom>
          <a:ln>
            <a:noFill/>
          </a:ln>
        </p:spPr>
      </p:pic>
    </p:spTree>
  </p:cSld>
  <mc:AlternateContent>
    <mc:Choice Requires="p14">
      <p:transition spd="slow" p14:dur="2000"/>
    </mc:Choice>
    <mc:Fallback>
      <p:transition spd="slow"/>
    </mc:Fallback>
  </mc:AlternateContent>
  <p:timing>
    <p:tnLst>
      <p:par>
        <p:cTn id="211" dur="indefinite" restart="never" nodeType="tmRoot">
          <p:childTnLst>
            <p:seq>
              <p:cTn id="212" dur="indefinite" nodeType="mainSeq">
                <p:childTnLst>
                  <p:par>
                    <p:cTn id="213" fill="hold">
                      <p:stCondLst>
                        <p:cond delay="indefinite"/>
                      </p:stCondLst>
                      <p:childTnLst>
                        <p:par>
                          <p:cTn id="214" fill="hold">
                            <p:stCondLst>
                              <p:cond delay="0"/>
                            </p:stCondLst>
                            <p:childTnLst>
                              <p:par>
                                <p:cTn id="215" nodeType="clickEffect" fill="hold" presetClass="entr" presetID="1">
                                  <p:stCondLst>
                                    <p:cond delay="0"/>
                                  </p:stCondLst>
                                  <p:childTnLst>
                                    <p:set>
                                      <p:cBhvr>
                                        <p:cTn id="216" dur="1" fill="hold">
                                          <p:stCondLst>
                                            <p:cond delay="0"/>
                                          </p:stCondLst>
                                        </p:cTn>
                                        <p:tgtEl>
                                          <p:spTgt spid="134"/>
                                        </p:tgtEl>
                                        <p:attrNameLst>
                                          <p:attrName>style.visibility</p:attrName>
                                        </p:attrNameLst>
                                      </p:cBhvr>
                                      <p:to>
                                        <p:strVal val="visible"/>
                                      </p:to>
                                    </p:set>
                                  </p:childTnLst>
                                </p:cTn>
                              </p:par>
                              <p:par>
                                <p:cTn id="217" nodeType="withEffect" fill="hold" presetClass="entr" presetID="1">
                                  <p:stCondLst>
                                    <p:cond delay="0"/>
                                  </p:stCondLst>
                                  <p:childTnLst>
                                    <p:set>
                                      <p:cBhvr>
                                        <p:cTn id="218" dur="1" fill="hold">
                                          <p:stCondLst>
                                            <p:cond delay="0"/>
                                          </p:stCondLst>
                                        </p:cTn>
                                        <p:tgtEl>
                                          <p:spTgt spid="13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1" name="CustomShape 1"/>
          <p:cNvSpPr/>
          <p:nvPr/>
        </p:nvSpPr>
        <p:spPr>
          <a:xfrm>
            <a:off x="0" y="-13680"/>
            <a:ext cx="9143640" cy="5143320"/>
          </a:xfrm>
          <a:prstGeom prst="rect">
            <a:avLst/>
          </a:prstGeom>
          <a:noFill/>
          <a:ln w="28440">
            <a:solidFill>
              <a:srgbClr val="80deea"/>
            </a:solidFill>
            <a:round/>
          </a:ln>
        </p:spPr>
        <p:style>
          <a:lnRef idx="0"/>
          <a:fillRef idx="0"/>
          <a:effectRef idx="0"/>
          <a:fontRef idx="minor"/>
        </p:style>
      </p:sp>
      <p:sp>
        <p:nvSpPr>
          <p:cNvPr id="142" name="CustomShape 2"/>
          <p:cNvSpPr/>
          <p:nvPr/>
        </p:nvSpPr>
        <p:spPr>
          <a:xfrm>
            <a:off x="2810520" y="76320"/>
            <a:ext cx="3529800" cy="603000"/>
          </a:xfrm>
          <a:prstGeom prst="roundRect">
            <a:avLst>
              <a:gd name="adj" fmla="val 16667"/>
            </a:avLst>
          </a:prstGeom>
          <a:solidFill>
            <a:srgbClr val="b2dfdb"/>
          </a:solidFill>
          <a:ln w="19080">
            <a:solidFill>
              <a:srgbClr val="00796b"/>
            </a:solidFill>
            <a:round/>
          </a:ln>
          <a:effectLst>
            <a:outerShdw algn="bl" blurRad="142875" dir="2400819" dist="76146" rotWithShape="0">
              <a:srgbClr val="00796b">
                <a:alpha val="50000"/>
              </a:srgbClr>
            </a:outerShdw>
          </a:effectLst>
        </p:spPr>
        <p:style>
          <a:lnRef idx="0"/>
          <a:fillRef idx="0"/>
          <a:effectRef idx="0"/>
          <a:fontRef idx="minor"/>
        </p:style>
        <p:txBody>
          <a:bodyPr tIns="91440" bIns="91440" anchor="ctr">
            <a:noAutofit/>
          </a:bodyPr>
          <a:p>
            <a:pPr algn="ctr">
              <a:lnSpc>
                <a:spcPct val="100000"/>
              </a:lnSpc>
              <a:tabLst>
                <a:tab algn="l" pos="0"/>
              </a:tabLst>
            </a:pPr>
            <a:r>
              <a:rPr b="1" lang="pt-BR" sz="2800" spc="-1" strike="noStrike">
                <a:solidFill>
                  <a:srgbClr val="134f5c"/>
                </a:solidFill>
                <a:latin typeface="Calibri"/>
                <a:ea typeface="Calibri"/>
              </a:rPr>
              <a:t>VAMOS PENSAR</a:t>
            </a:r>
            <a:endParaRPr b="0" lang="pt-BR" sz="2800" spc="-1" strike="noStrike">
              <a:latin typeface="Arial"/>
            </a:endParaRPr>
          </a:p>
        </p:txBody>
      </p:sp>
      <p:pic>
        <p:nvPicPr>
          <p:cNvPr id="143" name="Google Shape;249;g1f554b70519_0_28" descr=""/>
          <p:cNvPicPr/>
          <p:nvPr/>
        </p:nvPicPr>
        <p:blipFill>
          <a:blip r:embed="rId1"/>
          <a:stretch/>
        </p:blipFill>
        <p:spPr>
          <a:xfrm>
            <a:off x="76320" y="0"/>
            <a:ext cx="1162080" cy="960120"/>
          </a:xfrm>
          <a:prstGeom prst="rect">
            <a:avLst/>
          </a:prstGeom>
          <a:ln w="9360">
            <a:solidFill>
              <a:srgbClr val="ffffff"/>
            </a:solidFill>
            <a:round/>
          </a:ln>
        </p:spPr>
      </p:pic>
      <p:sp>
        <p:nvSpPr>
          <p:cNvPr id="144" name="CustomShape 3"/>
          <p:cNvSpPr/>
          <p:nvPr/>
        </p:nvSpPr>
        <p:spPr>
          <a:xfrm>
            <a:off x="52560" y="853560"/>
            <a:ext cx="9038520" cy="3108600"/>
          </a:xfrm>
          <a:prstGeom prst="rect">
            <a:avLst/>
          </a:prstGeom>
          <a:noFill/>
          <a:ln>
            <a:noFill/>
          </a:ln>
        </p:spPr>
        <p:style>
          <a:lnRef idx="0"/>
          <a:fillRef idx="0"/>
          <a:effectRef idx="0"/>
          <a:fontRef idx="minor"/>
        </p:style>
        <p:txBody>
          <a:bodyPr tIns="91440" bIns="91440">
            <a:spAutoFit/>
          </a:bodyPr>
          <a:p>
            <a:pPr algn="just">
              <a:lnSpc>
                <a:spcPct val="100000"/>
              </a:lnSpc>
              <a:tabLst>
                <a:tab algn="l" pos="0"/>
              </a:tabLst>
            </a:pPr>
            <a:r>
              <a:rPr b="0" lang="pt-BR" sz="2400" spc="-1" strike="noStrike">
                <a:solidFill>
                  <a:srgbClr val="000000"/>
                </a:solidFill>
                <a:latin typeface="Calibri"/>
                <a:ea typeface="Calibri"/>
              </a:rPr>
              <a:t>Os </a:t>
            </a:r>
            <a:r>
              <a:rPr b="1" lang="pt-BR" sz="2400" spc="-1" strike="noStrike">
                <a:solidFill>
                  <a:srgbClr val="000000"/>
                </a:solidFill>
                <a:latin typeface="Calibri"/>
                <a:ea typeface="Calibri"/>
              </a:rPr>
              <a:t>espelhos</a:t>
            </a:r>
            <a:r>
              <a:rPr b="0" lang="pt-BR" sz="2400" spc="-1" strike="noStrike">
                <a:solidFill>
                  <a:srgbClr val="000000"/>
                </a:solidFill>
                <a:latin typeface="Calibri"/>
                <a:ea typeface="Calibri"/>
              </a:rPr>
              <a:t> exercem funções importantes quando usados como item de segurança. Com algumas adaptações, os </a:t>
            </a:r>
            <a:r>
              <a:rPr b="0" lang="pt-BR" sz="2400" spc="-1" strike="noStrike" u="sng">
                <a:solidFill>
                  <a:srgbClr val="0563c1"/>
                </a:solidFill>
                <a:uFillTx/>
                <a:latin typeface="Calibri"/>
                <a:ea typeface="Calibri"/>
                <a:hlinkClick r:id="rId2"/>
              </a:rPr>
              <a:t>espelhos de segurança</a:t>
            </a:r>
            <a:r>
              <a:rPr b="0" lang="pt-BR" sz="2400" spc="-1" strike="noStrike">
                <a:solidFill>
                  <a:srgbClr val="000000"/>
                </a:solidFill>
                <a:latin typeface="Calibri"/>
                <a:ea typeface="Calibri"/>
              </a:rPr>
              <a:t> marcam presença em vários locais, como, por exemplo, em estacionamentos e garagens de edifícios, onde os espelhos convexos permitem maior visibilidade em espaços reduzidos sem interferir na qualidade das imagens. É também um acessório de segurança muito</a:t>
            </a:r>
            <a:endParaRPr b="0" lang="pt-BR" sz="2400" spc="-1" strike="noStrike">
              <a:latin typeface="Arial"/>
            </a:endParaRPr>
          </a:p>
        </p:txBody>
      </p:sp>
      <p:pic>
        <p:nvPicPr>
          <p:cNvPr id="145" name="Google Shape;251;g1f554b70519_0_28" descr=""/>
          <p:cNvPicPr/>
          <p:nvPr/>
        </p:nvPicPr>
        <p:blipFill>
          <a:blip r:embed="rId3"/>
          <a:stretch/>
        </p:blipFill>
        <p:spPr>
          <a:xfrm>
            <a:off x="6819480" y="3124440"/>
            <a:ext cx="2324160" cy="2031480"/>
          </a:xfrm>
          <a:prstGeom prst="rect">
            <a:avLst/>
          </a:prstGeom>
          <a:ln>
            <a:noFill/>
          </a:ln>
        </p:spPr>
      </p:pic>
      <p:sp>
        <p:nvSpPr>
          <p:cNvPr id="146" name="CustomShape 4"/>
          <p:cNvSpPr/>
          <p:nvPr/>
        </p:nvSpPr>
        <p:spPr>
          <a:xfrm>
            <a:off x="76320" y="3069360"/>
            <a:ext cx="6678000" cy="2011320"/>
          </a:xfrm>
          <a:prstGeom prst="rect">
            <a:avLst/>
          </a:prstGeom>
          <a:noFill/>
          <a:ln>
            <a:noFill/>
          </a:ln>
        </p:spPr>
        <p:style>
          <a:lnRef idx="0"/>
          <a:fillRef idx="0"/>
          <a:effectRef idx="0"/>
          <a:fontRef idx="minor"/>
        </p:style>
        <p:txBody>
          <a:bodyPr tIns="91440" bIns="91440">
            <a:spAutoFit/>
          </a:bodyPr>
          <a:p>
            <a:pPr algn="just">
              <a:lnSpc>
                <a:spcPct val="100000"/>
              </a:lnSpc>
              <a:tabLst>
                <a:tab algn="l" pos="0"/>
              </a:tabLst>
            </a:pPr>
            <a:r>
              <a:rPr b="0" lang="pt-BR" sz="2400" spc="-1" strike="noStrike">
                <a:solidFill>
                  <a:srgbClr val="000000"/>
                </a:solidFill>
                <a:latin typeface="Calibri"/>
                <a:ea typeface="Calibri"/>
              </a:rPr>
              <a:t>usado em estabelecimentos comerciais e industriais, porque permite acompanhar o tráfego de pessoas com maior controle, ajudando a evitar acidentes e prejuízos de qualquer teor. </a:t>
            </a:r>
            <a:endParaRPr b="0" lang="pt-BR" sz="2400" spc="-1" strike="noStrike">
              <a:latin typeface="Arial"/>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7" name="CustomShape 1"/>
          <p:cNvSpPr/>
          <p:nvPr/>
        </p:nvSpPr>
        <p:spPr>
          <a:xfrm>
            <a:off x="5143680" y="2636640"/>
            <a:ext cx="3934080" cy="553680"/>
          </a:xfrm>
          <a:prstGeom prst="rect">
            <a:avLst/>
          </a:prstGeom>
          <a:solidFill>
            <a:srgbClr val="fff2cc"/>
          </a:solidFill>
          <a:ln>
            <a:noFill/>
          </a:ln>
        </p:spPr>
        <p:style>
          <a:lnRef idx="0"/>
          <a:fillRef idx="0"/>
          <a:effectRef idx="0"/>
          <a:fontRef idx="minor"/>
        </p:style>
      </p:sp>
      <p:sp>
        <p:nvSpPr>
          <p:cNvPr id="148" name="CustomShape 2"/>
          <p:cNvSpPr/>
          <p:nvPr/>
        </p:nvSpPr>
        <p:spPr>
          <a:xfrm>
            <a:off x="0" y="-13680"/>
            <a:ext cx="9143640" cy="5143320"/>
          </a:xfrm>
          <a:prstGeom prst="rect">
            <a:avLst/>
          </a:prstGeom>
          <a:noFill/>
          <a:ln w="28440">
            <a:solidFill>
              <a:srgbClr val="80deea"/>
            </a:solidFill>
            <a:round/>
          </a:ln>
        </p:spPr>
        <p:style>
          <a:lnRef idx="0"/>
          <a:fillRef idx="0"/>
          <a:effectRef idx="0"/>
          <a:fontRef idx="minor"/>
        </p:style>
      </p:sp>
      <p:sp>
        <p:nvSpPr>
          <p:cNvPr id="149" name="CustomShape 3"/>
          <p:cNvSpPr/>
          <p:nvPr/>
        </p:nvSpPr>
        <p:spPr>
          <a:xfrm>
            <a:off x="2079000" y="76320"/>
            <a:ext cx="3529800" cy="603000"/>
          </a:xfrm>
          <a:prstGeom prst="roundRect">
            <a:avLst>
              <a:gd name="adj" fmla="val 16667"/>
            </a:avLst>
          </a:prstGeom>
          <a:solidFill>
            <a:srgbClr val="b2dfdb"/>
          </a:solidFill>
          <a:ln w="19080">
            <a:solidFill>
              <a:srgbClr val="00796b"/>
            </a:solidFill>
            <a:round/>
          </a:ln>
          <a:effectLst>
            <a:outerShdw algn="bl" blurRad="142875" dir="2400819" dist="76146" rotWithShape="0">
              <a:srgbClr val="00796b">
                <a:alpha val="50000"/>
              </a:srgbClr>
            </a:outerShdw>
          </a:effectLst>
        </p:spPr>
        <p:style>
          <a:lnRef idx="0"/>
          <a:fillRef idx="0"/>
          <a:effectRef idx="0"/>
          <a:fontRef idx="minor"/>
        </p:style>
        <p:txBody>
          <a:bodyPr tIns="91440" bIns="91440" anchor="ctr">
            <a:noAutofit/>
          </a:bodyPr>
          <a:p>
            <a:pPr algn="ctr">
              <a:lnSpc>
                <a:spcPct val="100000"/>
              </a:lnSpc>
              <a:tabLst>
                <a:tab algn="l" pos="0"/>
              </a:tabLst>
            </a:pPr>
            <a:r>
              <a:rPr b="1" lang="pt-BR" sz="2800" spc="-1" strike="noStrike">
                <a:solidFill>
                  <a:srgbClr val="134f5c"/>
                </a:solidFill>
                <a:latin typeface="Calibri"/>
                <a:ea typeface="Calibri"/>
              </a:rPr>
              <a:t>VAMOS PENSAR</a:t>
            </a:r>
            <a:endParaRPr b="0" lang="pt-BR" sz="2800" spc="-1" strike="noStrike">
              <a:latin typeface="Arial"/>
            </a:endParaRPr>
          </a:p>
        </p:txBody>
      </p:sp>
      <p:pic>
        <p:nvPicPr>
          <p:cNvPr id="150" name="Google Shape;261;g2c6e363ce5d_0_18" descr=""/>
          <p:cNvPicPr/>
          <p:nvPr/>
        </p:nvPicPr>
        <p:blipFill>
          <a:blip r:embed="rId1"/>
          <a:stretch/>
        </p:blipFill>
        <p:spPr>
          <a:xfrm>
            <a:off x="76320" y="76320"/>
            <a:ext cx="1436760" cy="1187280"/>
          </a:xfrm>
          <a:prstGeom prst="rect">
            <a:avLst/>
          </a:prstGeom>
          <a:ln w="9360">
            <a:solidFill>
              <a:srgbClr val="ffffff"/>
            </a:solidFill>
            <a:round/>
          </a:ln>
        </p:spPr>
      </p:pic>
      <p:sp>
        <p:nvSpPr>
          <p:cNvPr id="151" name="CustomShape 4"/>
          <p:cNvSpPr/>
          <p:nvPr/>
        </p:nvSpPr>
        <p:spPr>
          <a:xfrm>
            <a:off x="76320" y="1343520"/>
            <a:ext cx="5005440" cy="3840120"/>
          </a:xfrm>
          <a:prstGeom prst="rect">
            <a:avLst/>
          </a:prstGeom>
          <a:noFill/>
          <a:ln>
            <a:noFill/>
          </a:ln>
        </p:spPr>
        <p:style>
          <a:lnRef idx="0"/>
          <a:fillRef idx="0"/>
          <a:effectRef idx="0"/>
          <a:fontRef idx="minor"/>
        </p:style>
        <p:txBody>
          <a:bodyPr tIns="91440" bIns="91440">
            <a:spAutoFit/>
          </a:bodyPr>
          <a:p>
            <a:pPr algn="just">
              <a:lnSpc>
                <a:spcPct val="100000"/>
              </a:lnSpc>
              <a:tabLst>
                <a:tab algn="l" pos="0"/>
              </a:tabLst>
            </a:pPr>
            <a:r>
              <a:rPr b="0" lang="pt-BR" sz="2400" spc="-1" strike="noStrike">
                <a:solidFill>
                  <a:srgbClr val="000000"/>
                </a:solidFill>
                <a:latin typeface="Calibri"/>
                <a:ea typeface="Calibri"/>
              </a:rPr>
              <a:t>Os espelhos são aparelhos que refletem quase toda luz que incide sobre eles, gerando imagens de objetos reais. Alguns tipos de espelhos são usados para ampliar nosso campo visual, enquanto outros reduzem e projetam imagens. Neste contexto, os espelhos convexos servem para:</a:t>
            </a:r>
            <a:endParaRPr b="0" lang="pt-BR" sz="2400" spc="-1" strike="noStrike">
              <a:latin typeface="Arial"/>
            </a:endParaRPr>
          </a:p>
        </p:txBody>
      </p:sp>
      <p:sp>
        <p:nvSpPr>
          <p:cNvPr id="152" name="CustomShape 5"/>
          <p:cNvSpPr/>
          <p:nvPr/>
        </p:nvSpPr>
        <p:spPr>
          <a:xfrm>
            <a:off x="5133240" y="2635200"/>
            <a:ext cx="3934080" cy="549000"/>
          </a:xfrm>
          <a:prstGeom prst="rect">
            <a:avLst/>
          </a:prstGeom>
          <a:noFill/>
          <a:ln w="19080">
            <a:solidFill>
              <a:srgbClr val="00695c"/>
            </a:solidFill>
            <a:round/>
          </a:ln>
        </p:spPr>
        <p:style>
          <a:lnRef idx="0"/>
          <a:fillRef idx="0"/>
          <a:effectRef idx="0"/>
          <a:fontRef idx="minor"/>
        </p:style>
        <p:txBody>
          <a:bodyPr tIns="91440" bIns="91440">
            <a:spAutoFit/>
          </a:bodyPr>
          <a:p>
            <a:pPr>
              <a:lnSpc>
                <a:spcPct val="100000"/>
              </a:lnSpc>
              <a:tabLst>
                <a:tab algn="l" pos="0"/>
              </a:tabLst>
            </a:pPr>
            <a:r>
              <a:rPr b="0" lang="pt-BR" sz="2400" spc="-1" strike="noStrike">
                <a:solidFill>
                  <a:srgbClr val="000000"/>
                </a:solidFill>
                <a:latin typeface="Calibri"/>
                <a:ea typeface="Calibri"/>
              </a:rPr>
              <a:t>b) reduzir as imagens</a:t>
            </a:r>
            <a:endParaRPr b="0" lang="pt-BR" sz="2400" spc="-1" strike="noStrike">
              <a:latin typeface="Arial"/>
            </a:endParaRPr>
          </a:p>
        </p:txBody>
      </p:sp>
      <p:sp>
        <p:nvSpPr>
          <p:cNvPr id="153" name="CustomShape 6"/>
          <p:cNvSpPr/>
          <p:nvPr/>
        </p:nvSpPr>
        <p:spPr>
          <a:xfrm>
            <a:off x="5133240" y="3254040"/>
            <a:ext cx="3934080" cy="549000"/>
          </a:xfrm>
          <a:prstGeom prst="rect">
            <a:avLst/>
          </a:prstGeom>
          <a:noFill/>
          <a:ln w="19080">
            <a:solidFill>
              <a:srgbClr val="00695c"/>
            </a:solidFill>
            <a:round/>
          </a:ln>
        </p:spPr>
        <p:style>
          <a:lnRef idx="0"/>
          <a:fillRef idx="0"/>
          <a:effectRef idx="0"/>
          <a:fontRef idx="minor"/>
        </p:style>
        <p:txBody>
          <a:bodyPr tIns="91440" bIns="91440">
            <a:spAutoFit/>
          </a:bodyPr>
          <a:p>
            <a:pPr>
              <a:lnSpc>
                <a:spcPct val="100000"/>
              </a:lnSpc>
              <a:tabLst>
                <a:tab algn="l" pos="0"/>
              </a:tabLst>
            </a:pPr>
            <a:r>
              <a:rPr b="0" lang="pt-BR" sz="2400" spc="-1" strike="noStrike">
                <a:solidFill>
                  <a:srgbClr val="000000"/>
                </a:solidFill>
                <a:latin typeface="Calibri"/>
                <a:ea typeface="Calibri"/>
              </a:rPr>
              <a:t>c) ampliar as imagens</a:t>
            </a:r>
            <a:endParaRPr b="0" lang="pt-BR" sz="2400" spc="-1" strike="noStrike">
              <a:latin typeface="Arial"/>
            </a:endParaRPr>
          </a:p>
        </p:txBody>
      </p:sp>
      <p:sp>
        <p:nvSpPr>
          <p:cNvPr id="154" name="CustomShape 7"/>
          <p:cNvSpPr/>
          <p:nvPr/>
        </p:nvSpPr>
        <p:spPr>
          <a:xfrm>
            <a:off x="5133240" y="3884400"/>
            <a:ext cx="3934080" cy="549000"/>
          </a:xfrm>
          <a:prstGeom prst="rect">
            <a:avLst/>
          </a:prstGeom>
          <a:noFill/>
          <a:ln w="19080">
            <a:solidFill>
              <a:srgbClr val="00695c"/>
            </a:solidFill>
            <a:round/>
          </a:ln>
        </p:spPr>
        <p:style>
          <a:lnRef idx="0"/>
          <a:fillRef idx="0"/>
          <a:effectRef idx="0"/>
          <a:fontRef idx="minor"/>
        </p:style>
        <p:txBody>
          <a:bodyPr tIns="91440" bIns="91440">
            <a:spAutoFit/>
          </a:bodyPr>
          <a:p>
            <a:pPr>
              <a:lnSpc>
                <a:spcPct val="100000"/>
              </a:lnSpc>
              <a:tabLst>
                <a:tab algn="l" pos="0"/>
              </a:tabLst>
            </a:pPr>
            <a:r>
              <a:rPr b="0" lang="pt-BR" sz="2400" spc="-1" strike="noStrike">
                <a:solidFill>
                  <a:srgbClr val="000000"/>
                </a:solidFill>
                <a:latin typeface="Calibri"/>
                <a:ea typeface="Calibri"/>
              </a:rPr>
              <a:t>d) inverter as imagens</a:t>
            </a:r>
            <a:endParaRPr b="0" lang="pt-BR" sz="2400" spc="-1" strike="noStrike">
              <a:latin typeface="Arial"/>
            </a:endParaRPr>
          </a:p>
        </p:txBody>
      </p:sp>
      <p:sp>
        <p:nvSpPr>
          <p:cNvPr id="155" name="CustomShape 8"/>
          <p:cNvSpPr/>
          <p:nvPr/>
        </p:nvSpPr>
        <p:spPr>
          <a:xfrm>
            <a:off x="5133240" y="4514760"/>
            <a:ext cx="3934080" cy="549000"/>
          </a:xfrm>
          <a:prstGeom prst="rect">
            <a:avLst/>
          </a:prstGeom>
          <a:noFill/>
          <a:ln w="19080">
            <a:solidFill>
              <a:srgbClr val="00695c"/>
            </a:solidFill>
            <a:round/>
          </a:ln>
        </p:spPr>
        <p:style>
          <a:lnRef idx="0"/>
          <a:fillRef idx="0"/>
          <a:effectRef idx="0"/>
          <a:fontRef idx="minor"/>
        </p:style>
        <p:txBody>
          <a:bodyPr tIns="91440" bIns="91440">
            <a:spAutoFit/>
          </a:bodyPr>
          <a:p>
            <a:pPr>
              <a:lnSpc>
                <a:spcPct val="100000"/>
              </a:lnSpc>
              <a:tabLst>
                <a:tab algn="l" pos="0"/>
              </a:tabLst>
            </a:pPr>
            <a:r>
              <a:rPr b="0" lang="pt-BR" sz="2400" spc="-1" strike="noStrike">
                <a:solidFill>
                  <a:srgbClr val="000000"/>
                </a:solidFill>
                <a:latin typeface="Calibri"/>
                <a:ea typeface="Calibri"/>
              </a:rPr>
              <a:t>e) girar as imagens</a:t>
            </a:r>
            <a:endParaRPr b="0" lang="pt-BR" sz="2400" spc="-1" strike="noStrike">
              <a:latin typeface="Arial"/>
            </a:endParaRPr>
          </a:p>
        </p:txBody>
      </p:sp>
      <p:sp>
        <p:nvSpPr>
          <p:cNvPr id="156" name="CustomShape 9"/>
          <p:cNvSpPr/>
          <p:nvPr/>
        </p:nvSpPr>
        <p:spPr>
          <a:xfrm>
            <a:off x="5133240" y="2004840"/>
            <a:ext cx="3934080" cy="549000"/>
          </a:xfrm>
          <a:prstGeom prst="rect">
            <a:avLst/>
          </a:prstGeom>
          <a:noFill/>
          <a:ln w="19080">
            <a:solidFill>
              <a:srgbClr val="00695c"/>
            </a:solidFill>
            <a:round/>
          </a:ln>
        </p:spPr>
        <p:style>
          <a:lnRef idx="0"/>
          <a:fillRef idx="0"/>
          <a:effectRef idx="0"/>
          <a:fontRef idx="minor"/>
        </p:style>
        <p:txBody>
          <a:bodyPr tIns="91440" bIns="91440">
            <a:spAutoFit/>
          </a:bodyPr>
          <a:p>
            <a:pPr>
              <a:lnSpc>
                <a:spcPct val="100000"/>
              </a:lnSpc>
              <a:tabLst>
                <a:tab algn="l" pos="0"/>
              </a:tabLst>
            </a:pPr>
            <a:r>
              <a:rPr b="0" lang="pt-BR" sz="2400" spc="-1" strike="noStrike">
                <a:solidFill>
                  <a:srgbClr val="000000"/>
                </a:solidFill>
                <a:latin typeface="Calibri"/>
                <a:ea typeface="Calibri"/>
              </a:rPr>
              <a:t>a) distorcer as imagens</a:t>
            </a:r>
            <a:endParaRPr b="0" lang="pt-BR" sz="2400" spc="-1" strike="noStrike">
              <a:latin typeface="Arial"/>
            </a:endParaRPr>
          </a:p>
        </p:txBody>
      </p:sp>
      <p:pic>
        <p:nvPicPr>
          <p:cNvPr id="157" name="Google Shape;268;g2c6e363ce5d_0_18" descr=""/>
          <p:cNvPicPr/>
          <p:nvPr/>
        </p:nvPicPr>
        <p:blipFill>
          <a:blip r:embed="rId2"/>
          <a:stretch/>
        </p:blipFill>
        <p:spPr>
          <a:xfrm>
            <a:off x="5858280" y="76320"/>
            <a:ext cx="1852200" cy="1852200"/>
          </a:xfrm>
          <a:prstGeom prst="rect">
            <a:avLst/>
          </a:prstGeom>
          <a:ln>
            <a:noFill/>
          </a:ln>
        </p:spPr>
      </p:pic>
    </p:spTree>
  </p:cSld>
  <mc:AlternateContent>
    <mc:Choice Requires="p14">
      <p:transition spd="slow" p14:dur="2000"/>
    </mc:Choice>
    <mc:Fallback>
      <p:transition spd="slow"/>
    </mc:Fallback>
  </mc:AlternateContent>
  <p:timing>
    <p:tnLst>
      <p:par>
        <p:cTn id="219" dur="indefinite" restart="never" nodeType="tmRoot">
          <p:childTnLst>
            <p:seq>
              <p:cTn id="220" dur="indefinite" nodeType="mainSeq">
                <p:childTnLst>
                  <p:par>
                    <p:cTn id="221" fill="hold">
                      <p:stCondLst>
                        <p:cond delay="indefinite"/>
                      </p:stCondLst>
                      <p:childTnLst>
                        <p:par>
                          <p:cTn id="222" fill="hold">
                            <p:stCondLst>
                              <p:cond delay="0"/>
                            </p:stCondLst>
                            <p:childTnLst>
                              <p:par>
                                <p:cTn id="223" nodeType="clickEffect" fill="hold" presetClass="entr" presetID="10">
                                  <p:stCondLst>
                                    <p:cond delay="0"/>
                                  </p:stCondLst>
                                  <p:childTnLst>
                                    <p:set>
                                      <p:cBhvr>
                                        <p:cTn id="224" dur="1" fill="hold">
                                          <p:stCondLst>
                                            <p:cond delay="0"/>
                                          </p:stCondLst>
                                        </p:cTn>
                                        <p:tgtEl>
                                          <p:spTgt spid="147"/>
                                        </p:tgtEl>
                                        <p:attrNameLst>
                                          <p:attrName>style.visibility</p:attrName>
                                        </p:attrNameLst>
                                      </p:cBhvr>
                                      <p:to>
                                        <p:strVal val="visible"/>
                                      </p:to>
                                    </p:set>
                                    <p:animEffect filter="fade" transition="in">
                                      <p:cBhvr additive="repl">
                                        <p:cTn id="225" dur="1000"/>
                                        <p:tgtEl>
                                          <p:spTgt spid="14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8" name="CustomShape 1"/>
          <p:cNvSpPr/>
          <p:nvPr/>
        </p:nvSpPr>
        <p:spPr>
          <a:xfrm>
            <a:off x="0" y="-13680"/>
            <a:ext cx="9143640" cy="5143320"/>
          </a:xfrm>
          <a:prstGeom prst="rect">
            <a:avLst/>
          </a:prstGeom>
          <a:noFill/>
          <a:ln w="28440">
            <a:solidFill>
              <a:srgbClr val="80deea"/>
            </a:solidFill>
            <a:round/>
          </a:ln>
        </p:spPr>
        <p:style>
          <a:lnRef idx="0"/>
          <a:fillRef idx="0"/>
          <a:effectRef idx="0"/>
          <a:fontRef idx="minor"/>
        </p:style>
      </p:sp>
      <p:sp>
        <p:nvSpPr>
          <p:cNvPr id="159" name="CustomShape 2"/>
          <p:cNvSpPr/>
          <p:nvPr/>
        </p:nvSpPr>
        <p:spPr>
          <a:xfrm>
            <a:off x="2810520" y="76320"/>
            <a:ext cx="3529800" cy="603000"/>
          </a:xfrm>
          <a:prstGeom prst="roundRect">
            <a:avLst>
              <a:gd name="adj" fmla="val 16667"/>
            </a:avLst>
          </a:prstGeom>
          <a:solidFill>
            <a:srgbClr val="b2dfdb"/>
          </a:solidFill>
          <a:ln w="19080">
            <a:solidFill>
              <a:srgbClr val="00796b"/>
            </a:solidFill>
            <a:round/>
          </a:ln>
          <a:effectLst>
            <a:outerShdw algn="bl" blurRad="142875" dir="2400819" dist="76146" rotWithShape="0">
              <a:srgbClr val="00796b">
                <a:alpha val="50000"/>
              </a:srgbClr>
            </a:outerShdw>
          </a:effectLst>
        </p:spPr>
        <p:style>
          <a:lnRef idx="0"/>
          <a:fillRef idx="0"/>
          <a:effectRef idx="0"/>
          <a:fontRef idx="minor"/>
        </p:style>
        <p:txBody>
          <a:bodyPr tIns="91440" bIns="91440" anchor="ctr">
            <a:noAutofit/>
          </a:bodyPr>
          <a:p>
            <a:pPr algn="ctr">
              <a:lnSpc>
                <a:spcPct val="100000"/>
              </a:lnSpc>
              <a:tabLst>
                <a:tab algn="l" pos="0"/>
              </a:tabLst>
            </a:pPr>
            <a:r>
              <a:rPr b="1" lang="pt-BR" sz="2800" spc="-1" strike="noStrike">
                <a:solidFill>
                  <a:srgbClr val="134f5c"/>
                </a:solidFill>
                <a:latin typeface="Calibri"/>
                <a:ea typeface="Calibri"/>
              </a:rPr>
              <a:t>COMENTÁRIOS</a:t>
            </a:r>
            <a:endParaRPr b="0" lang="pt-BR" sz="2800" spc="-1" strike="noStrike">
              <a:latin typeface="Arial"/>
            </a:endParaRPr>
          </a:p>
        </p:txBody>
      </p:sp>
      <p:pic>
        <p:nvPicPr>
          <p:cNvPr id="160" name="Google Shape;276;g2c6e363ce5d_0_25" descr=""/>
          <p:cNvPicPr/>
          <p:nvPr/>
        </p:nvPicPr>
        <p:blipFill>
          <a:blip r:embed="rId1"/>
          <a:stretch/>
        </p:blipFill>
        <p:spPr>
          <a:xfrm>
            <a:off x="76320" y="76320"/>
            <a:ext cx="1271520" cy="1050480"/>
          </a:xfrm>
          <a:prstGeom prst="rect">
            <a:avLst/>
          </a:prstGeom>
          <a:ln w="9360">
            <a:solidFill>
              <a:srgbClr val="ffffff"/>
            </a:solidFill>
            <a:round/>
          </a:ln>
        </p:spPr>
      </p:pic>
      <p:pic>
        <p:nvPicPr>
          <p:cNvPr id="161" name="Google Shape;277;g2c6e363ce5d_0_25" descr=""/>
          <p:cNvPicPr/>
          <p:nvPr/>
        </p:nvPicPr>
        <p:blipFill>
          <a:blip r:embed="rId2"/>
          <a:stretch/>
        </p:blipFill>
        <p:spPr>
          <a:xfrm>
            <a:off x="0" y="2666520"/>
            <a:ext cx="5514840" cy="2342520"/>
          </a:xfrm>
          <a:prstGeom prst="rect">
            <a:avLst/>
          </a:prstGeom>
          <a:ln>
            <a:noFill/>
          </a:ln>
        </p:spPr>
      </p:pic>
      <p:sp>
        <p:nvSpPr>
          <p:cNvPr id="162" name="CustomShape 3"/>
          <p:cNvSpPr/>
          <p:nvPr/>
        </p:nvSpPr>
        <p:spPr>
          <a:xfrm>
            <a:off x="717480" y="1159560"/>
            <a:ext cx="7709040" cy="1645560"/>
          </a:xfrm>
          <a:prstGeom prst="rect">
            <a:avLst/>
          </a:prstGeom>
          <a:noFill/>
          <a:ln>
            <a:noFill/>
          </a:ln>
        </p:spPr>
        <p:style>
          <a:lnRef idx="0"/>
          <a:fillRef idx="0"/>
          <a:effectRef idx="0"/>
          <a:fontRef idx="minor"/>
        </p:style>
        <p:txBody>
          <a:bodyPr tIns="91440" bIns="91440">
            <a:spAutoFit/>
          </a:bodyPr>
          <a:p>
            <a:pPr algn="just">
              <a:lnSpc>
                <a:spcPct val="100000"/>
              </a:lnSpc>
              <a:tabLst>
                <a:tab algn="l" pos="0"/>
              </a:tabLst>
            </a:pPr>
            <a:r>
              <a:rPr b="0" lang="pt-BR" sz="2400" spc="-1" strike="noStrike">
                <a:solidFill>
                  <a:srgbClr val="000000"/>
                </a:solidFill>
                <a:latin typeface="Calibri"/>
                <a:ea typeface="Calibri"/>
              </a:rPr>
              <a:t>Os espelhos convexos são usados para ampliar o campo visual, pois sempre geram </a:t>
            </a:r>
            <a:r>
              <a:rPr b="1" lang="pt-BR" sz="2400" spc="-1" strike="noStrike">
                <a:solidFill>
                  <a:srgbClr val="000000"/>
                </a:solidFill>
                <a:latin typeface="Calibri"/>
                <a:ea typeface="Calibri"/>
              </a:rPr>
              <a:t>imagens reduzidas</a:t>
            </a:r>
            <a:r>
              <a:rPr b="0" lang="pt-BR" sz="2400" spc="-1" strike="noStrike">
                <a:solidFill>
                  <a:srgbClr val="000000"/>
                </a:solidFill>
                <a:latin typeface="Calibri"/>
                <a:ea typeface="Calibri"/>
              </a:rPr>
              <a:t>, assim observa-se no espelho mais objetos do que a olho nú.</a:t>
            </a:r>
            <a:endParaRPr b="0" lang="pt-BR" sz="2400" spc="-1" strike="noStrike">
              <a:latin typeface="Arial"/>
            </a:endParaRPr>
          </a:p>
        </p:txBody>
      </p:sp>
      <p:sp>
        <p:nvSpPr>
          <p:cNvPr id="163" name="CustomShape 4"/>
          <p:cNvSpPr/>
          <p:nvPr/>
        </p:nvSpPr>
        <p:spPr>
          <a:xfrm>
            <a:off x="5442840" y="2666520"/>
            <a:ext cx="3655080" cy="2742840"/>
          </a:xfrm>
          <a:prstGeom prst="rect">
            <a:avLst/>
          </a:prstGeom>
          <a:noFill/>
          <a:ln>
            <a:noFill/>
          </a:ln>
        </p:spPr>
        <p:style>
          <a:lnRef idx="0"/>
          <a:fillRef idx="0"/>
          <a:effectRef idx="0"/>
          <a:fontRef idx="minor"/>
        </p:style>
        <p:txBody>
          <a:bodyPr tIns="91440" bIns="91440">
            <a:spAutoFit/>
          </a:bodyPr>
          <a:p>
            <a:pPr algn="ctr">
              <a:lnSpc>
                <a:spcPct val="100000"/>
              </a:lnSpc>
              <a:tabLst>
                <a:tab algn="l" pos="0"/>
              </a:tabLst>
            </a:pPr>
            <a:r>
              <a:rPr b="0" lang="pt-BR" sz="2400" spc="-1" strike="noStrike">
                <a:solidFill>
                  <a:srgbClr val="000000"/>
                </a:solidFill>
                <a:latin typeface="Calibri"/>
                <a:ea typeface="Calibri"/>
              </a:rPr>
              <a:t>Os espelhos convexos são espelhos de segurança usados em mercados, estacionamentos, ruas, ônibus e muitos outros lugares.</a:t>
            </a:r>
            <a:endParaRPr b="0" lang="pt-BR" sz="2400" spc="-1" strike="noStrike">
              <a:latin typeface="Arial"/>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4" name="CustomShape 1"/>
          <p:cNvSpPr/>
          <p:nvPr/>
        </p:nvSpPr>
        <p:spPr>
          <a:xfrm>
            <a:off x="4236840" y="1532160"/>
            <a:ext cx="4906800" cy="1188360"/>
          </a:xfrm>
          <a:prstGeom prst="rect">
            <a:avLst/>
          </a:prstGeom>
          <a:noFill/>
          <a:ln>
            <a:noFill/>
          </a:ln>
        </p:spPr>
        <p:style>
          <a:lnRef idx="0"/>
          <a:fillRef idx="0"/>
          <a:effectRef idx="0"/>
          <a:fontRef idx="minor"/>
        </p:style>
        <p:txBody>
          <a:bodyPr>
            <a:spAutoFit/>
          </a:bodyPr>
          <a:p>
            <a:pPr marL="343080" indent="-342720">
              <a:lnSpc>
                <a:spcPct val="100000"/>
              </a:lnSpc>
              <a:buClr>
                <a:srgbClr val="000000"/>
              </a:buClr>
              <a:buFont typeface="Arial"/>
              <a:buChar char="•"/>
            </a:pPr>
            <a:r>
              <a:rPr b="0" lang="pt-BR" sz="2400" spc="-1" strike="noStrike">
                <a:solidFill>
                  <a:srgbClr val="000000"/>
                </a:solidFill>
                <a:latin typeface="Calibri"/>
                <a:ea typeface="Calibri"/>
              </a:rPr>
              <a:t>O fenômeno de reflexão e suas aplicações nos espelhos.</a:t>
            </a:r>
            <a:endParaRPr b="0" lang="pt-BR" sz="2400" spc="-1" strike="noStrike">
              <a:latin typeface="Arial"/>
            </a:endParaRPr>
          </a:p>
        </p:txBody>
      </p:sp>
      <p:sp>
        <p:nvSpPr>
          <p:cNvPr id="165" name="CustomShape 2"/>
          <p:cNvSpPr/>
          <p:nvPr/>
        </p:nvSpPr>
        <p:spPr>
          <a:xfrm>
            <a:off x="992520" y="4188600"/>
            <a:ext cx="7158600" cy="960120"/>
          </a:xfrm>
          <a:prstGeom prst="rect">
            <a:avLst/>
          </a:prstGeom>
          <a:noFill/>
          <a:ln w="9360">
            <a:solidFill>
              <a:srgbClr val="6aa84f"/>
            </a:solidFill>
            <a:round/>
          </a:ln>
        </p:spPr>
        <p:style>
          <a:lnRef idx="0"/>
          <a:fillRef idx="0"/>
          <a:effectRef idx="0"/>
          <a:fontRef idx="minor"/>
        </p:style>
        <p:txBody>
          <a:bodyPr tIns="91440" bIns="91440">
            <a:spAutoFit/>
          </a:bodyPr>
          <a:p>
            <a:pPr algn="ctr">
              <a:lnSpc>
                <a:spcPct val="100000"/>
              </a:lnSpc>
              <a:tabLst>
                <a:tab algn="l" pos="0"/>
              </a:tabLst>
            </a:pPr>
            <a:r>
              <a:rPr b="0" lang="pt-BR" sz="1700" spc="-1" strike="noStrike">
                <a:solidFill>
                  <a:srgbClr val="000000"/>
                </a:solidFill>
                <a:latin typeface="Calibri"/>
                <a:ea typeface="Calibri"/>
              </a:rPr>
              <a:t>Professor(a), caso tenha alguma sugestão ou elogio para esta aula, acesse:</a:t>
            </a:r>
            <a:endParaRPr b="0" lang="pt-BR" sz="1700" spc="-1" strike="noStrike">
              <a:latin typeface="Arial"/>
            </a:endParaRPr>
          </a:p>
          <a:p>
            <a:pPr algn="ctr">
              <a:lnSpc>
                <a:spcPct val="100000"/>
              </a:lnSpc>
              <a:tabLst>
                <a:tab algn="l" pos="0"/>
              </a:tabLst>
            </a:pPr>
            <a:r>
              <a:rPr b="0" lang="pt-BR" sz="1700" spc="-1" strike="noStrike" u="sng">
                <a:solidFill>
                  <a:srgbClr val="0563c1"/>
                </a:solidFill>
                <a:uFillTx/>
                <a:latin typeface="Calibri"/>
                <a:ea typeface="Calibri"/>
                <a:hlinkClick r:id="rId1"/>
              </a:rPr>
              <a:t>https://forms.gle/ZuC8G4UPYMEdztJy5</a:t>
            </a:r>
            <a:r>
              <a:rPr b="0" lang="pt-BR" sz="1700" spc="-1" strike="noStrike">
                <a:solidFill>
                  <a:srgbClr val="000000"/>
                </a:solidFill>
                <a:latin typeface="Calibri"/>
                <a:ea typeface="Calibri"/>
              </a:rPr>
              <a:t> </a:t>
            </a:r>
            <a:endParaRPr b="0" lang="pt-BR" sz="1700" spc="-1" strike="noStrike">
              <a:latin typeface="Arial"/>
            </a:endParaRPr>
          </a:p>
        </p:txBody>
      </p:sp>
      <p:sp>
        <p:nvSpPr>
          <p:cNvPr id="166" name="CustomShape 3"/>
          <p:cNvSpPr/>
          <p:nvPr/>
        </p:nvSpPr>
        <p:spPr>
          <a:xfrm>
            <a:off x="1735200" y="239760"/>
            <a:ext cx="5726880" cy="508320"/>
          </a:xfrm>
          <a:prstGeom prst="rect">
            <a:avLst/>
          </a:prstGeom>
          <a:solidFill>
            <a:srgbClr val="c9daf8"/>
          </a:solidFill>
          <a:ln>
            <a:noFill/>
          </a:ln>
          <a:effectLst>
            <a:outerShdw algn="bl" blurRad="57150" dir="6595279" dist="114108" rotWithShape="0">
              <a:srgbClr val="3c78d8">
                <a:alpha val="50000"/>
              </a:srgbClr>
            </a:outerShdw>
          </a:effectLst>
        </p:spPr>
        <p:style>
          <a:lnRef idx="0"/>
          <a:fillRef idx="0"/>
          <a:effectRef idx="0"/>
          <a:fontRef idx="minor"/>
        </p:style>
        <p:txBody>
          <a:bodyPr tIns="91440" bIns="91440" anchor="ctr">
            <a:noAutofit/>
          </a:bodyPr>
          <a:p>
            <a:pPr algn="ctr">
              <a:lnSpc>
                <a:spcPct val="100000"/>
              </a:lnSpc>
              <a:tabLst>
                <a:tab algn="l" pos="0"/>
              </a:tabLst>
            </a:pPr>
            <a:r>
              <a:rPr b="1" lang="pt-BR" sz="3000" spc="-1" strike="noStrike">
                <a:solidFill>
                  <a:srgbClr val="000000"/>
                </a:solidFill>
                <a:latin typeface="Calibri"/>
                <a:ea typeface="Calibri"/>
              </a:rPr>
              <a:t>O QUE ESTUDAMOS NESTA AULA?</a:t>
            </a:r>
            <a:endParaRPr b="0" lang="pt-BR" sz="3000" spc="-1" strike="noStrike">
              <a:latin typeface="Arial"/>
            </a:endParaRPr>
          </a:p>
        </p:txBody>
      </p:sp>
      <p:pic>
        <p:nvPicPr>
          <p:cNvPr id="167" name="Google Shape;288;g2bd458a2a2a_0_0" descr=""/>
          <p:cNvPicPr/>
          <p:nvPr/>
        </p:nvPicPr>
        <p:blipFill>
          <a:blip r:embed="rId2"/>
          <a:stretch/>
        </p:blipFill>
        <p:spPr>
          <a:xfrm>
            <a:off x="637560" y="1010160"/>
            <a:ext cx="3342960" cy="2495160"/>
          </a:xfrm>
          <a:prstGeom prst="rect">
            <a:avLst/>
          </a:prstGeom>
          <a:ln>
            <a:noFill/>
          </a:ln>
        </p:spPr>
      </p:pic>
      <p:pic>
        <p:nvPicPr>
          <p:cNvPr id="168" name="Google Shape;289;g2bd458a2a2a_0_0" descr=""/>
          <p:cNvPicPr/>
          <p:nvPr/>
        </p:nvPicPr>
        <p:blipFill>
          <a:blip r:embed="rId3"/>
          <a:srcRect l="0" t="0" r="0" b="31078"/>
          <a:stretch/>
        </p:blipFill>
        <p:spPr>
          <a:xfrm>
            <a:off x="4750200" y="2803320"/>
            <a:ext cx="3375360" cy="1249200"/>
          </a:xfrm>
          <a:prstGeom prst="rect">
            <a:avLst/>
          </a:prstGeom>
          <a:ln>
            <a:noFill/>
          </a:ln>
        </p:spPr>
      </p:pic>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9" name="CustomShape 1"/>
          <p:cNvSpPr/>
          <p:nvPr/>
        </p:nvSpPr>
        <p:spPr>
          <a:xfrm>
            <a:off x="140760" y="322920"/>
            <a:ext cx="8655480" cy="5207760"/>
          </a:xfrm>
          <a:prstGeom prst="rect">
            <a:avLst/>
          </a:prstGeom>
          <a:noFill/>
          <a:ln>
            <a:noFill/>
          </a:ln>
        </p:spPr>
        <p:style>
          <a:lnRef idx="0"/>
          <a:fillRef idx="0"/>
          <a:effectRef idx="0"/>
          <a:fontRef idx="minor"/>
        </p:style>
        <p:txBody>
          <a:bodyPr tIns="91440" bIns="91440">
            <a:spAutoFit/>
          </a:bodyPr>
          <a:p>
            <a:pPr marL="457200" indent="-291600">
              <a:lnSpc>
                <a:spcPct val="100000"/>
              </a:lnSpc>
              <a:buClr>
                <a:srgbClr val="000000"/>
              </a:buClr>
              <a:buFont typeface="Arial"/>
              <a:buChar char="❖"/>
            </a:pPr>
            <a:r>
              <a:rPr b="1" lang="pt-BR" sz="1000" spc="-1" strike="noStrike">
                <a:solidFill>
                  <a:srgbClr val="000000"/>
                </a:solidFill>
                <a:latin typeface="Calibri"/>
                <a:ea typeface="Calibri"/>
              </a:rPr>
              <a:t>Figura fenômeno</a:t>
            </a:r>
            <a:r>
              <a:rPr b="0" lang="pt-BR" sz="1000" spc="-1" strike="noStrike">
                <a:solidFill>
                  <a:srgbClr val="000000"/>
                </a:solidFill>
                <a:latin typeface="Calibri"/>
                <a:ea typeface="Calibri"/>
              </a:rPr>
              <a:t>. Disponível em: &lt;</a:t>
            </a:r>
            <a:r>
              <a:rPr b="0" lang="pt-BR" sz="1000" spc="-1" strike="noStrike" u="sng">
                <a:solidFill>
                  <a:srgbClr val="0563c1"/>
                </a:solidFill>
                <a:uFillTx/>
                <a:latin typeface="Calibri"/>
                <a:ea typeface="Calibri"/>
                <a:hlinkClick r:id="rId1"/>
              </a:rPr>
              <a:t>https://brainly.com.br/tarefa/28389285</a:t>
            </a:r>
            <a:r>
              <a:rPr b="0" lang="pt-BR" sz="1000" spc="-1" strike="noStrike">
                <a:solidFill>
                  <a:srgbClr val="000000"/>
                </a:solidFill>
                <a:latin typeface="Calibri"/>
                <a:ea typeface="Calibri"/>
              </a:rPr>
              <a:t>&gt;. Acesso em 22 mar 2024.</a:t>
            </a:r>
            <a:endParaRPr b="0" lang="pt-BR" sz="1000" spc="-1" strike="noStrike">
              <a:latin typeface="Arial"/>
            </a:endParaRPr>
          </a:p>
          <a:p>
            <a:pPr marL="457200" indent="-291600">
              <a:lnSpc>
                <a:spcPct val="100000"/>
              </a:lnSpc>
              <a:buClr>
                <a:srgbClr val="000000"/>
              </a:buClr>
              <a:buFont typeface="Calibri"/>
              <a:buChar char="❖"/>
            </a:pPr>
            <a:r>
              <a:rPr b="1" lang="pt-BR" sz="1000" spc="-1" strike="noStrike">
                <a:solidFill>
                  <a:srgbClr val="000000"/>
                </a:solidFill>
                <a:latin typeface="Calibri"/>
                <a:ea typeface="Calibri"/>
              </a:rPr>
              <a:t>Figura cinema</a:t>
            </a:r>
            <a:r>
              <a:rPr b="0" lang="pt-BR" sz="1000" spc="-1" strike="noStrike">
                <a:solidFill>
                  <a:srgbClr val="000000"/>
                </a:solidFill>
                <a:latin typeface="Calibri"/>
                <a:ea typeface="Calibri"/>
              </a:rPr>
              <a:t>. Disponível em: &lt;</a:t>
            </a:r>
            <a:r>
              <a:rPr b="0" lang="pt-BR" sz="1000" spc="-1" strike="noStrike" u="sng">
                <a:solidFill>
                  <a:srgbClr val="0563c1"/>
                </a:solidFill>
                <a:uFillTx/>
                <a:latin typeface="Calibri"/>
                <a:ea typeface="Calibri"/>
                <a:hlinkClick r:id="rId2"/>
              </a:rPr>
              <a:t>http://www.cinemasdesp.com.br/2016/08/o-homem-que-faz-os-sonhos-girar.html</a:t>
            </a:r>
            <a:r>
              <a:rPr b="0" lang="pt-BR" sz="1000" spc="-1" strike="noStrike">
                <a:solidFill>
                  <a:srgbClr val="000000"/>
                </a:solidFill>
                <a:latin typeface="Calibri"/>
                <a:ea typeface="Calibri"/>
              </a:rPr>
              <a:t>&gt;. Acesso em 22 mar 2024.</a:t>
            </a:r>
            <a:endParaRPr b="0" lang="pt-BR" sz="1000" spc="-1" strike="noStrike">
              <a:latin typeface="Arial"/>
            </a:endParaRPr>
          </a:p>
          <a:p>
            <a:pPr marL="457200" indent="-291600">
              <a:lnSpc>
                <a:spcPct val="100000"/>
              </a:lnSpc>
              <a:buClr>
                <a:srgbClr val="000000"/>
              </a:buClr>
              <a:buFont typeface="Calibri"/>
              <a:buChar char="❖"/>
            </a:pPr>
            <a:r>
              <a:rPr b="1" lang="pt-BR" sz="1000" spc="-1" strike="noStrike">
                <a:solidFill>
                  <a:srgbClr val="000000"/>
                </a:solidFill>
                <a:latin typeface="Calibri"/>
                <a:ea typeface="Calibri"/>
              </a:rPr>
              <a:t>Figura espelhos_curvos</a:t>
            </a:r>
            <a:r>
              <a:rPr b="0" lang="pt-BR" sz="1000" spc="-1" strike="noStrike">
                <a:solidFill>
                  <a:srgbClr val="000000"/>
                </a:solidFill>
                <a:latin typeface="Calibri"/>
                <a:ea typeface="Calibri"/>
              </a:rPr>
              <a:t>. Disponível em: &lt;</a:t>
            </a:r>
            <a:r>
              <a:rPr b="0" lang="pt-BR" sz="1000" spc="-1" strike="noStrike" u="sng">
                <a:solidFill>
                  <a:srgbClr val="0563c1"/>
                </a:solidFill>
                <a:uFillTx/>
                <a:latin typeface="Calibri"/>
                <a:ea typeface="Calibri"/>
                <a:hlinkClick r:id="rId3"/>
              </a:rPr>
              <a:t>https://www.preparaenem.com/fisica/reflexao-espelhos-esfericos.htm</a:t>
            </a:r>
            <a:r>
              <a:rPr b="0" lang="pt-BR" sz="1000" spc="-1" strike="noStrike">
                <a:solidFill>
                  <a:srgbClr val="000000"/>
                </a:solidFill>
                <a:latin typeface="Calibri"/>
                <a:ea typeface="Calibri"/>
              </a:rPr>
              <a:t>&gt;. Acesso em 22 mar 2024.</a:t>
            </a:r>
            <a:endParaRPr b="0" lang="pt-BR" sz="1000" spc="-1" strike="noStrike">
              <a:latin typeface="Arial"/>
            </a:endParaRPr>
          </a:p>
          <a:p>
            <a:pPr marL="457200" indent="-291600">
              <a:lnSpc>
                <a:spcPct val="100000"/>
              </a:lnSpc>
              <a:buClr>
                <a:srgbClr val="000000"/>
              </a:buClr>
              <a:buFont typeface="Calibri"/>
              <a:buChar char="❖"/>
            </a:pPr>
            <a:r>
              <a:rPr b="1" lang="pt-BR" sz="1000" spc="-1" strike="noStrike">
                <a:solidFill>
                  <a:srgbClr val="000000"/>
                </a:solidFill>
                <a:latin typeface="Calibri"/>
                <a:ea typeface="Calibri"/>
              </a:rPr>
              <a:t>Figuras refelxao, reflexa01 e reflexao02</a:t>
            </a:r>
            <a:r>
              <a:rPr b="0" lang="pt-BR" sz="1000" spc="-1" strike="noStrike">
                <a:solidFill>
                  <a:srgbClr val="000000"/>
                </a:solidFill>
                <a:latin typeface="Calibri"/>
                <a:ea typeface="Calibri"/>
              </a:rPr>
              <a:t>. Disponível em: &lt;</a:t>
            </a:r>
            <a:r>
              <a:rPr b="0" lang="pt-BR" sz="1000" spc="-1" strike="noStrike" u="sng">
                <a:solidFill>
                  <a:srgbClr val="0563c1"/>
                </a:solidFill>
                <a:uFillTx/>
                <a:latin typeface="Calibri"/>
                <a:ea typeface="Calibri"/>
                <a:hlinkClick r:id="rId4"/>
              </a:rPr>
              <a:t>https://webfisica.com/fisica/curso-de-fisica-basica/aula/7-55</a:t>
            </a:r>
            <a:r>
              <a:rPr b="0" lang="pt-BR" sz="1000" spc="-1" strike="noStrike">
                <a:solidFill>
                  <a:srgbClr val="000000"/>
                </a:solidFill>
                <a:latin typeface="Calibri"/>
                <a:ea typeface="Calibri"/>
              </a:rPr>
              <a:t>&gt;. Acesso em 22 mar 2024.</a:t>
            </a:r>
            <a:endParaRPr b="0" lang="pt-BR" sz="1000" spc="-1" strike="noStrike">
              <a:latin typeface="Arial"/>
            </a:endParaRPr>
          </a:p>
          <a:p>
            <a:pPr marL="457200" indent="-291600">
              <a:lnSpc>
                <a:spcPct val="100000"/>
              </a:lnSpc>
              <a:buClr>
                <a:srgbClr val="000000"/>
              </a:buClr>
              <a:buFont typeface="Calibri"/>
              <a:buChar char="❖"/>
            </a:pPr>
            <a:r>
              <a:rPr b="1" lang="pt-BR" sz="1000" spc="-1" strike="noStrike">
                <a:solidFill>
                  <a:srgbClr val="000000"/>
                </a:solidFill>
                <a:latin typeface="Calibri"/>
                <a:ea typeface="Calibri"/>
              </a:rPr>
              <a:t>Figura imagem</a:t>
            </a:r>
            <a:r>
              <a:rPr b="0" lang="pt-BR" sz="1000" spc="-1" strike="noStrike">
                <a:solidFill>
                  <a:srgbClr val="000000"/>
                </a:solidFill>
                <a:latin typeface="Calibri"/>
                <a:ea typeface="Calibri"/>
              </a:rPr>
              <a:t>. Disponível em: &lt;</a:t>
            </a:r>
            <a:r>
              <a:rPr b="0" lang="pt-BR" sz="1000" spc="-1" strike="noStrike" u="sng">
                <a:solidFill>
                  <a:srgbClr val="0563c1"/>
                </a:solidFill>
                <a:uFillTx/>
                <a:latin typeface="Calibri"/>
                <a:ea typeface="Calibri"/>
                <a:hlinkClick r:id="rId5"/>
              </a:rPr>
              <a:t>https://pt.quizur.com/trivia/reflexao-da-luz-Kear</a:t>
            </a:r>
            <a:r>
              <a:rPr b="0" lang="pt-BR" sz="1000" spc="-1" strike="noStrike">
                <a:solidFill>
                  <a:srgbClr val="000000"/>
                </a:solidFill>
                <a:latin typeface="Calibri"/>
                <a:ea typeface="Calibri"/>
              </a:rPr>
              <a:t>&gt;. Acesso em 22 mar 2024.</a:t>
            </a:r>
            <a:endParaRPr b="0" lang="pt-BR" sz="1000" spc="-1" strike="noStrike">
              <a:latin typeface="Arial"/>
            </a:endParaRPr>
          </a:p>
          <a:p>
            <a:pPr marL="457200" indent="-291600">
              <a:lnSpc>
                <a:spcPct val="100000"/>
              </a:lnSpc>
              <a:buClr>
                <a:srgbClr val="000000"/>
              </a:buClr>
              <a:buFont typeface="Calibri"/>
              <a:buChar char="❖"/>
            </a:pPr>
            <a:r>
              <a:rPr b="1" lang="pt-BR" sz="1000" spc="-1" strike="noStrike">
                <a:solidFill>
                  <a:srgbClr val="000000"/>
                </a:solidFill>
                <a:latin typeface="Calibri"/>
                <a:ea typeface="Calibri"/>
              </a:rPr>
              <a:t>Figura reflexãoemlago</a:t>
            </a:r>
            <a:r>
              <a:rPr b="0" lang="pt-BR" sz="1000" spc="-1" strike="noStrike">
                <a:solidFill>
                  <a:srgbClr val="000000"/>
                </a:solidFill>
                <a:latin typeface="Calibri"/>
                <a:ea typeface="Calibri"/>
              </a:rPr>
              <a:t>. Disponível em: &lt;</a:t>
            </a:r>
            <a:r>
              <a:rPr b="0" lang="pt-BR" sz="1000" spc="-1" strike="noStrike" u="sng">
                <a:solidFill>
                  <a:srgbClr val="0563c1"/>
                </a:solidFill>
                <a:uFillTx/>
                <a:latin typeface="Calibri"/>
                <a:ea typeface="Calibri"/>
                <a:hlinkClick r:id="rId6"/>
              </a:rPr>
              <a:t>https://brasilescola.uol.com.br/o-que-e/fisica/o-que-e-reflexao-luz.htm</a:t>
            </a:r>
            <a:r>
              <a:rPr b="0" lang="pt-BR" sz="1000" spc="-1" strike="noStrike">
                <a:solidFill>
                  <a:srgbClr val="000000"/>
                </a:solidFill>
                <a:latin typeface="Calibri"/>
                <a:ea typeface="Calibri"/>
              </a:rPr>
              <a:t>&gt;. Acesso em 22 mar 2024.</a:t>
            </a:r>
            <a:endParaRPr b="0" lang="pt-BR" sz="1000" spc="-1" strike="noStrike">
              <a:latin typeface="Arial"/>
            </a:endParaRPr>
          </a:p>
          <a:p>
            <a:pPr marL="457200" indent="-291600">
              <a:lnSpc>
                <a:spcPct val="100000"/>
              </a:lnSpc>
              <a:buClr>
                <a:srgbClr val="000000"/>
              </a:buClr>
              <a:buFont typeface="Calibri"/>
              <a:buChar char="❖"/>
            </a:pPr>
            <a:r>
              <a:rPr b="1" lang="pt-BR" sz="1000" spc="-1" strike="noStrike">
                <a:solidFill>
                  <a:srgbClr val="000000"/>
                </a:solidFill>
                <a:latin typeface="Calibri"/>
                <a:ea typeface="Calibri"/>
              </a:rPr>
              <a:t>Figura sala</a:t>
            </a:r>
            <a:r>
              <a:rPr b="0" lang="pt-BR" sz="1000" spc="-1" strike="noStrike">
                <a:solidFill>
                  <a:srgbClr val="000000"/>
                </a:solidFill>
                <a:latin typeface="Calibri"/>
                <a:ea typeface="Calibri"/>
              </a:rPr>
              <a:t>. Disponível em: &lt;</a:t>
            </a:r>
            <a:r>
              <a:rPr b="0" lang="pt-BR" sz="1000" spc="-1" strike="noStrike" u="sng">
                <a:solidFill>
                  <a:srgbClr val="0563c1"/>
                </a:solidFill>
                <a:uFillTx/>
                <a:latin typeface="Calibri"/>
                <a:ea typeface="Calibri"/>
                <a:hlinkClick r:id="rId7"/>
              </a:rPr>
              <a:t>https://sme.goiania.go.gov.br/conexaoescola/ensino_fundamental/geografia-meu-lugar-na-escola/</a:t>
            </a:r>
            <a:r>
              <a:rPr b="0" lang="pt-BR" sz="1000" spc="-1" strike="noStrike">
                <a:solidFill>
                  <a:srgbClr val="000000"/>
                </a:solidFill>
                <a:latin typeface="Calibri"/>
                <a:ea typeface="Calibri"/>
              </a:rPr>
              <a:t>&gt;. Acesso em 22 mar 2024.</a:t>
            </a:r>
            <a:endParaRPr b="0" lang="pt-BR" sz="1000" spc="-1" strike="noStrike">
              <a:latin typeface="Arial"/>
            </a:endParaRPr>
          </a:p>
          <a:p>
            <a:pPr marL="457200" indent="-291600">
              <a:lnSpc>
                <a:spcPct val="100000"/>
              </a:lnSpc>
              <a:buClr>
                <a:srgbClr val="000000"/>
              </a:buClr>
              <a:buFont typeface="Calibri"/>
              <a:buChar char="❖"/>
            </a:pPr>
            <a:r>
              <a:rPr b="1" lang="pt-BR" sz="1000" spc="-1" strike="noStrike">
                <a:solidFill>
                  <a:srgbClr val="000000"/>
                </a:solidFill>
                <a:latin typeface="Calibri"/>
                <a:ea typeface="Calibri"/>
              </a:rPr>
              <a:t>Figura Mirror</a:t>
            </a:r>
            <a:r>
              <a:rPr b="0" lang="pt-BR" sz="1000" spc="-1" strike="noStrike">
                <a:solidFill>
                  <a:srgbClr val="000000"/>
                </a:solidFill>
                <a:latin typeface="Calibri"/>
                <a:ea typeface="Calibri"/>
              </a:rPr>
              <a:t>. Disponível em: &lt;</a:t>
            </a:r>
            <a:r>
              <a:rPr b="0" lang="pt-BR" sz="1000" spc="-1" strike="noStrike" u="sng">
                <a:solidFill>
                  <a:srgbClr val="0563c1"/>
                </a:solidFill>
                <a:uFillTx/>
                <a:latin typeface="Calibri"/>
                <a:ea typeface="Calibri"/>
                <a:hlinkClick r:id="rId8"/>
              </a:rPr>
              <a:t>https://pt.wikipedia.org/wiki/Espelhos_planos#/media/Ficheiro:Mirror.png</a:t>
            </a:r>
            <a:r>
              <a:rPr b="0" lang="pt-BR" sz="1000" spc="-1" strike="noStrike">
                <a:solidFill>
                  <a:srgbClr val="000000"/>
                </a:solidFill>
                <a:latin typeface="Calibri"/>
                <a:ea typeface="Calibri"/>
              </a:rPr>
              <a:t>&gt;. Acesso em 22 mar 2024.</a:t>
            </a:r>
            <a:endParaRPr b="0" lang="pt-BR" sz="1000" spc="-1" strike="noStrike">
              <a:latin typeface="Arial"/>
            </a:endParaRPr>
          </a:p>
          <a:p>
            <a:pPr marL="457200" indent="-291600">
              <a:lnSpc>
                <a:spcPct val="100000"/>
              </a:lnSpc>
              <a:buClr>
                <a:srgbClr val="000000"/>
              </a:buClr>
              <a:buFont typeface="Calibri"/>
              <a:buChar char="❖"/>
            </a:pPr>
            <a:r>
              <a:rPr b="1" lang="pt-BR" sz="1000" spc="-1" strike="noStrike">
                <a:solidFill>
                  <a:srgbClr val="000000"/>
                </a:solidFill>
                <a:latin typeface="Calibri"/>
                <a:ea typeface="Calibri"/>
              </a:rPr>
              <a:t>Figura espelho_retrovisor</a:t>
            </a:r>
            <a:r>
              <a:rPr b="0" lang="pt-BR" sz="1000" spc="-1" strike="noStrike">
                <a:solidFill>
                  <a:srgbClr val="000000"/>
                </a:solidFill>
                <a:latin typeface="Calibri"/>
                <a:ea typeface="Calibri"/>
              </a:rPr>
              <a:t>. Disponível em: &lt;</a:t>
            </a:r>
            <a:r>
              <a:rPr b="0" lang="pt-BR" sz="1000" spc="-1" strike="noStrike" u="sng">
                <a:solidFill>
                  <a:srgbClr val="0563c1"/>
                </a:solidFill>
                <a:uFillTx/>
                <a:latin typeface="Calibri"/>
                <a:ea typeface="Calibri"/>
                <a:hlinkClick r:id="rId9"/>
              </a:rPr>
              <a:t>https://blog.jocar.com.br/evite-o-ponto-cego-em-seu-espelho-retrovisor/</a:t>
            </a:r>
            <a:r>
              <a:rPr b="0" lang="pt-BR" sz="1000" spc="-1" strike="noStrike">
                <a:solidFill>
                  <a:srgbClr val="000000"/>
                </a:solidFill>
                <a:latin typeface="Calibri"/>
                <a:ea typeface="Calibri"/>
              </a:rPr>
              <a:t>&gt;. Acesso em 22 mar 2024.</a:t>
            </a:r>
            <a:endParaRPr b="0" lang="pt-BR" sz="1000" spc="-1" strike="noStrike">
              <a:latin typeface="Arial"/>
            </a:endParaRPr>
          </a:p>
          <a:p>
            <a:pPr marL="457200" indent="-291600">
              <a:lnSpc>
                <a:spcPct val="100000"/>
              </a:lnSpc>
              <a:buClr>
                <a:srgbClr val="000000"/>
              </a:buClr>
              <a:buFont typeface="Calibri"/>
              <a:buChar char="❖"/>
            </a:pPr>
            <a:r>
              <a:rPr b="1" lang="pt-BR" sz="1000" spc="-1" strike="noStrike">
                <a:solidFill>
                  <a:srgbClr val="000000"/>
                </a:solidFill>
                <a:latin typeface="Calibri"/>
                <a:ea typeface="Calibri"/>
              </a:rPr>
              <a:t>Figura espelhoconvexo</a:t>
            </a:r>
            <a:r>
              <a:rPr b="0" lang="pt-BR" sz="1000" spc="-1" strike="noStrike">
                <a:solidFill>
                  <a:srgbClr val="000000"/>
                </a:solidFill>
                <a:latin typeface="Calibri"/>
                <a:ea typeface="Calibri"/>
              </a:rPr>
              <a:t>. Disponível em: &lt;</a:t>
            </a:r>
            <a:r>
              <a:rPr b="0" lang="pt-BR" sz="1000" spc="-1" strike="noStrike" u="sng">
                <a:solidFill>
                  <a:srgbClr val="0563c1"/>
                </a:solidFill>
                <a:uFillTx/>
                <a:latin typeface="Calibri"/>
                <a:ea typeface="Calibri"/>
                <a:hlinkClick r:id="rId10"/>
              </a:rPr>
              <a:t>https://www.seton.com.br/espelho-convexo-esferico-de-seguranca-360-de-teto.html</a:t>
            </a:r>
            <a:r>
              <a:rPr b="0" lang="pt-BR" sz="1000" spc="-1" strike="noStrike">
                <a:solidFill>
                  <a:srgbClr val="000000"/>
                </a:solidFill>
                <a:latin typeface="Calibri"/>
                <a:ea typeface="Calibri"/>
              </a:rPr>
              <a:t>&gt;. Acesso em 27 mar 2024.</a:t>
            </a:r>
            <a:endParaRPr b="0" lang="pt-BR" sz="1000" spc="-1" strike="noStrike">
              <a:latin typeface="Arial"/>
            </a:endParaRPr>
          </a:p>
          <a:p>
            <a:pPr marL="457200" indent="-291600">
              <a:lnSpc>
                <a:spcPct val="100000"/>
              </a:lnSpc>
              <a:buClr>
                <a:srgbClr val="000000"/>
              </a:buClr>
              <a:buFont typeface="Calibri"/>
              <a:buChar char="❖"/>
            </a:pPr>
            <a:r>
              <a:rPr b="1" lang="pt-BR" sz="1000" spc="-1" strike="noStrike">
                <a:solidFill>
                  <a:srgbClr val="000000"/>
                </a:solidFill>
                <a:latin typeface="Calibri"/>
                <a:ea typeface="Calibri"/>
              </a:rPr>
              <a:t>Figura espelhos001</a:t>
            </a:r>
            <a:r>
              <a:rPr b="0" lang="pt-BR" sz="1000" spc="-1" strike="noStrike">
                <a:solidFill>
                  <a:srgbClr val="000000"/>
                </a:solidFill>
                <a:latin typeface="Calibri"/>
                <a:ea typeface="Calibri"/>
              </a:rPr>
              <a:t>. Disponível em: &lt;</a:t>
            </a:r>
            <a:r>
              <a:rPr b="0" lang="pt-BR" sz="1000" spc="-1" strike="noStrike" u="sng">
                <a:solidFill>
                  <a:srgbClr val="0563c1"/>
                </a:solidFill>
                <a:uFillTx/>
                <a:latin typeface="Calibri"/>
                <a:ea typeface="Calibri"/>
                <a:hlinkClick r:id="rId11"/>
              </a:rPr>
              <a:t>https://blog.seton.com.br/espelhos-de-seguranca-modelos-e-utilidades.html</a:t>
            </a:r>
            <a:r>
              <a:rPr b="0" lang="pt-BR" sz="1000" spc="-1" strike="noStrike">
                <a:solidFill>
                  <a:srgbClr val="000000"/>
                </a:solidFill>
                <a:latin typeface="Calibri"/>
                <a:ea typeface="Calibri"/>
              </a:rPr>
              <a:t>&gt;. Acesso em 27 mar 2024.</a:t>
            </a:r>
            <a:endParaRPr b="0" lang="pt-BR" sz="1000" spc="-1" strike="noStrike">
              <a:latin typeface="Arial"/>
            </a:endParaRPr>
          </a:p>
          <a:p>
            <a:pPr marL="457200" indent="-291600">
              <a:lnSpc>
                <a:spcPct val="100000"/>
              </a:lnSpc>
              <a:buClr>
                <a:srgbClr val="000000"/>
              </a:buClr>
              <a:buFont typeface="Calibri"/>
              <a:buChar char="❖"/>
            </a:pPr>
            <a:r>
              <a:rPr b="1" lang="pt-BR" sz="1000" spc="-1" strike="noStrike">
                <a:solidFill>
                  <a:srgbClr val="000000"/>
                </a:solidFill>
                <a:latin typeface="Calibri"/>
                <a:ea typeface="Calibri"/>
              </a:rPr>
              <a:t>Figura espelhomercado</a:t>
            </a:r>
            <a:r>
              <a:rPr b="0" lang="pt-BR" sz="1000" spc="-1" strike="noStrike">
                <a:solidFill>
                  <a:srgbClr val="000000"/>
                </a:solidFill>
                <a:latin typeface="Calibri"/>
                <a:ea typeface="Calibri"/>
              </a:rPr>
              <a:t>. Disponível em: &lt;</a:t>
            </a:r>
            <a:r>
              <a:rPr b="0" lang="pt-BR" sz="1000" spc="-1" strike="noStrike" u="sng">
                <a:solidFill>
                  <a:srgbClr val="0563c1"/>
                </a:solidFill>
                <a:uFillTx/>
                <a:latin typeface="Calibri"/>
                <a:ea typeface="Calibri"/>
                <a:hlinkClick r:id="rId12"/>
              </a:rPr>
              <a:t>https://www.amazon.com.br/Espelho-Convexo-Garagem-Tr%C3%A1fego-Neg%C3%B3cios/dp/B0CCS9LCLT</a:t>
            </a:r>
            <a:r>
              <a:rPr b="0" lang="pt-BR" sz="1000" spc="-1" strike="noStrike">
                <a:solidFill>
                  <a:srgbClr val="000000"/>
                </a:solidFill>
                <a:latin typeface="Calibri"/>
                <a:ea typeface="Calibri"/>
              </a:rPr>
              <a:t>&gt;. Acesso em 27 mar 2024.</a:t>
            </a:r>
            <a:endParaRPr b="0" lang="pt-BR" sz="1000" spc="-1" strike="noStrike">
              <a:latin typeface="Arial"/>
            </a:endParaRPr>
          </a:p>
          <a:p>
            <a:pPr marL="457200" indent="-291600">
              <a:lnSpc>
                <a:spcPct val="100000"/>
              </a:lnSpc>
              <a:buClr>
                <a:srgbClr val="000000"/>
              </a:buClr>
              <a:buFont typeface="Arial"/>
              <a:buChar char="❖"/>
            </a:pPr>
            <a:r>
              <a:rPr b="1" lang="pt-BR" sz="1000" spc="-1" strike="noStrike">
                <a:solidFill>
                  <a:srgbClr val="000000"/>
                </a:solidFill>
                <a:latin typeface="Calibri"/>
                <a:ea typeface="Calibri"/>
              </a:rPr>
              <a:t>Figura espelho_convexo</a:t>
            </a:r>
            <a:r>
              <a:rPr b="0" lang="pt-BR" sz="1000" spc="-1" strike="noStrike">
                <a:solidFill>
                  <a:srgbClr val="000000"/>
                </a:solidFill>
                <a:latin typeface="Calibri"/>
                <a:ea typeface="Calibri"/>
              </a:rPr>
              <a:t>. Disponível em: &lt;</a:t>
            </a:r>
            <a:r>
              <a:rPr b="0" lang="pt-BR" sz="1000" spc="-1" strike="noStrike" u="sng">
                <a:solidFill>
                  <a:srgbClr val="0563c1"/>
                </a:solidFill>
                <a:uFillTx/>
                <a:latin typeface="Calibri"/>
                <a:ea typeface="Calibri"/>
                <a:hlinkClick r:id="rId13"/>
              </a:rPr>
              <a:t>https://www.infoescola.com/wp-content/uploads/2010/01/espelho-convexo-1.jpg</a:t>
            </a:r>
            <a:r>
              <a:rPr b="0" lang="pt-BR" sz="1000" spc="-1" strike="noStrike">
                <a:solidFill>
                  <a:srgbClr val="000000"/>
                </a:solidFill>
                <a:latin typeface="Calibri"/>
                <a:ea typeface="Calibri"/>
              </a:rPr>
              <a:t>&gt;. Acesso em 22 mar 2024.</a:t>
            </a:r>
            <a:endParaRPr b="0" lang="pt-BR" sz="1000" spc="-1" strike="noStrike">
              <a:latin typeface="Arial"/>
            </a:endParaRPr>
          </a:p>
          <a:p>
            <a:pPr marL="457200" indent="-291600">
              <a:lnSpc>
                <a:spcPct val="100000"/>
              </a:lnSpc>
              <a:buClr>
                <a:srgbClr val="000000"/>
              </a:buClr>
              <a:buFont typeface="Calibri"/>
              <a:buChar char="❖"/>
            </a:pPr>
            <a:r>
              <a:rPr b="1" lang="pt-BR" sz="1000" spc="-1" strike="noStrike">
                <a:solidFill>
                  <a:srgbClr val="000000"/>
                </a:solidFill>
                <a:latin typeface="Calibri"/>
                <a:ea typeface="Calibri"/>
              </a:rPr>
              <a:t>Figura amb_escuro</a:t>
            </a:r>
            <a:r>
              <a:rPr b="0" lang="pt-BR" sz="1000" spc="-1" strike="noStrike">
                <a:solidFill>
                  <a:srgbClr val="000000"/>
                </a:solidFill>
                <a:latin typeface="Calibri"/>
                <a:ea typeface="Calibri"/>
              </a:rPr>
              <a:t>. Disponível em: &lt;</a:t>
            </a:r>
            <a:r>
              <a:rPr b="0" lang="pt-BR" sz="1000" spc="-1" strike="noStrike" u="sng">
                <a:solidFill>
                  <a:srgbClr val="0563c1"/>
                </a:solidFill>
                <a:uFillTx/>
                <a:latin typeface="Calibri"/>
                <a:ea typeface="Calibri"/>
                <a:hlinkClick r:id="rId14"/>
              </a:rPr>
              <a:t>https://blog.seton.com.br/solucoes-para-ambientes-escuros.html</a:t>
            </a:r>
            <a:r>
              <a:rPr b="0" lang="pt-BR" sz="1000" spc="-1" strike="noStrike">
                <a:solidFill>
                  <a:srgbClr val="000000"/>
                </a:solidFill>
                <a:latin typeface="Calibri"/>
                <a:ea typeface="Calibri"/>
              </a:rPr>
              <a:t>&gt;. Acesso em 22 mar 2024.</a:t>
            </a:r>
            <a:endParaRPr b="0" lang="pt-BR" sz="1000" spc="-1" strike="noStrike">
              <a:latin typeface="Arial"/>
            </a:endParaRPr>
          </a:p>
          <a:p>
            <a:pPr marL="457200" indent="-291600">
              <a:lnSpc>
                <a:spcPct val="100000"/>
              </a:lnSpc>
              <a:buClr>
                <a:srgbClr val="000000"/>
              </a:buClr>
              <a:buFont typeface="Calibri"/>
              <a:buChar char="❖"/>
            </a:pPr>
            <a:r>
              <a:rPr b="1" lang="pt-BR" sz="1000" spc="-1" strike="noStrike">
                <a:solidFill>
                  <a:srgbClr val="000000"/>
                </a:solidFill>
                <a:latin typeface="Calibri"/>
                <a:ea typeface="Calibri"/>
              </a:rPr>
              <a:t>Figura mirros_car</a:t>
            </a:r>
            <a:r>
              <a:rPr b="0" lang="pt-BR" sz="1000" spc="-1" strike="noStrike">
                <a:solidFill>
                  <a:srgbClr val="000000"/>
                </a:solidFill>
                <a:latin typeface="Calibri"/>
                <a:ea typeface="Calibri"/>
              </a:rPr>
              <a:t>. Disponível em: &lt;</a:t>
            </a:r>
            <a:r>
              <a:rPr b="0" lang="pt-BR" sz="1000" spc="-1" strike="noStrike" u="sng">
                <a:solidFill>
                  <a:srgbClr val="0563c1"/>
                </a:solidFill>
                <a:uFillTx/>
                <a:latin typeface="Calibri"/>
                <a:ea typeface="Calibri"/>
                <a:hlinkClick r:id="rId15"/>
              </a:rPr>
              <a:t>https://automotivoshopping.com.br/como-ajustar-o-retrovisor-de-forma-correta-passo-a-passo/</a:t>
            </a:r>
            <a:r>
              <a:rPr b="0" lang="pt-BR" sz="1000" spc="-1" strike="noStrike">
                <a:solidFill>
                  <a:srgbClr val="000000"/>
                </a:solidFill>
                <a:latin typeface="Calibri"/>
                <a:ea typeface="Calibri"/>
              </a:rPr>
              <a:t>&gt;. Acesso em 22 mar 2024.</a:t>
            </a:r>
            <a:endParaRPr b="0" lang="pt-BR" sz="1000" spc="-1" strike="noStrike">
              <a:latin typeface="Arial"/>
            </a:endParaRPr>
          </a:p>
          <a:p>
            <a:pPr marL="457200" indent="-291600">
              <a:lnSpc>
                <a:spcPct val="100000"/>
              </a:lnSpc>
              <a:buClr>
                <a:srgbClr val="000000"/>
              </a:buClr>
              <a:buFont typeface="Calibri"/>
              <a:buChar char="❖"/>
            </a:pPr>
            <a:r>
              <a:rPr b="1" lang="pt-BR" sz="1000" spc="-1" strike="noStrike">
                <a:solidFill>
                  <a:srgbClr val="000000"/>
                </a:solidFill>
                <a:latin typeface="Calibri"/>
                <a:ea typeface="Calibri"/>
              </a:rPr>
              <a:t>Figura esferico</a:t>
            </a:r>
            <a:r>
              <a:rPr b="0" lang="pt-BR" sz="1000" spc="-1" strike="noStrike">
                <a:solidFill>
                  <a:srgbClr val="000000"/>
                </a:solidFill>
                <a:latin typeface="Calibri"/>
                <a:ea typeface="Calibri"/>
              </a:rPr>
              <a:t>. Disponível em: &lt;</a:t>
            </a:r>
            <a:r>
              <a:rPr b="0" lang="pt-BR" sz="1000" spc="-1" strike="noStrike" u="sng">
                <a:solidFill>
                  <a:srgbClr val="0563c1"/>
                </a:solidFill>
                <a:uFillTx/>
                <a:latin typeface="Calibri"/>
                <a:ea typeface="Calibri"/>
                <a:hlinkClick r:id="rId16"/>
              </a:rPr>
              <a:t>https://www.aio.com.br/questions/content/os-usos-mais-frequentes-dos-espelhos-esfericos-concavos-e-convexos-sao</a:t>
            </a:r>
            <a:r>
              <a:rPr b="0" lang="pt-BR" sz="1000" spc="-1" strike="noStrike">
                <a:solidFill>
                  <a:srgbClr val="000000"/>
                </a:solidFill>
                <a:latin typeface="Calibri"/>
                <a:ea typeface="Calibri"/>
              </a:rPr>
              <a:t>&gt;. Acesso em 22 mar 2024.</a:t>
            </a:r>
            <a:endParaRPr b="0" lang="pt-BR" sz="1000" spc="-1" strike="noStrike">
              <a:latin typeface="Arial"/>
            </a:endParaRPr>
          </a:p>
          <a:p>
            <a:pPr marL="457200" indent="-291600">
              <a:lnSpc>
                <a:spcPct val="100000"/>
              </a:lnSpc>
              <a:buClr>
                <a:srgbClr val="000000"/>
              </a:buClr>
              <a:buFont typeface="Arial"/>
              <a:buChar char="❖"/>
            </a:pPr>
            <a:r>
              <a:rPr b="0" lang="pt-BR" sz="1000" spc="-1" strike="noStrike">
                <a:solidFill>
                  <a:srgbClr val="000000"/>
                </a:solidFill>
                <a:latin typeface="Calibri"/>
                <a:ea typeface="Calibri"/>
              </a:rPr>
              <a:t>GEWANDSZNAJDER, Fernando; PACCA, Helena. </a:t>
            </a:r>
            <a:r>
              <a:rPr b="1" lang="pt-BR" sz="1000" spc="-1" strike="noStrike">
                <a:solidFill>
                  <a:srgbClr val="000000"/>
                </a:solidFill>
                <a:latin typeface="Calibri"/>
                <a:ea typeface="Calibri"/>
              </a:rPr>
              <a:t>Teláris Essencial Ciências</a:t>
            </a:r>
            <a:r>
              <a:rPr b="0" lang="pt-BR" sz="1000" spc="-1" strike="noStrike">
                <a:solidFill>
                  <a:srgbClr val="000000"/>
                </a:solidFill>
                <a:latin typeface="Calibri"/>
                <a:ea typeface="Calibri"/>
              </a:rPr>
              <a:t>. 9º ano. 1ª ed. São Paulo: Editora Ática,  2002</a:t>
            </a:r>
            <a:endParaRPr b="0" lang="pt-BR" sz="1000" spc="-1" strike="noStrike">
              <a:latin typeface="Arial"/>
            </a:endParaRPr>
          </a:p>
        </p:txBody>
      </p:sp>
      <p:sp>
        <p:nvSpPr>
          <p:cNvPr id="170" name="CustomShape 2"/>
          <p:cNvSpPr/>
          <p:nvPr/>
        </p:nvSpPr>
        <p:spPr>
          <a:xfrm>
            <a:off x="2641680" y="-20520"/>
            <a:ext cx="3418920" cy="383760"/>
          </a:xfrm>
          <a:prstGeom prst="rect">
            <a:avLst/>
          </a:prstGeom>
          <a:solidFill>
            <a:srgbClr val="d9d2e9"/>
          </a:solidFill>
          <a:ln w="9360">
            <a:solidFill>
              <a:srgbClr val="674ea7"/>
            </a:solidFill>
            <a:round/>
          </a:ln>
          <a:effectLst>
            <a:outerShdw algn="bl" blurRad="57150" dir="7800819" dist="114219" rotWithShape="0">
              <a:srgbClr val="674ea7">
                <a:alpha val="49000"/>
              </a:srgbClr>
            </a:outerShdw>
          </a:effectLst>
        </p:spPr>
        <p:style>
          <a:lnRef idx="0"/>
          <a:fillRef idx="0"/>
          <a:effectRef idx="0"/>
          <a:fontRef idx="minor"/>
        </p:style>
        <p:txBody>
          <a:bodyPr>
            <a:noAutofit/>
          </a:bodyPr>
          <a:p>
            <a:pPr algn="ctr">
              <a:lnSpc>
                <a:spcPct val="100000"/>
              </a:lnSpc>
              <a:tabLst>
                <a:tab algn="l" pos="0"/>
              </a:tabLst>
            </a:pPr>
            <a:r>
              <a:rPr b="1" lang="pt-BR" sz="2400" spc="-1" strike="noStrike">
                <a:solidFill>
                  <a:srgbClr val="000000"/>
                </a:solidFill>
                <a:latin typeface="Calibri"/>
                <a:ea typeface="Calibri"/>
              </a:rPr>
              <a:t>REFERÊNCIAS </a:t>
            </a:r>
            <a:endParaRPr b="0" lang="pt-BR" sz="2400" spc="-1" strike="noStrike">
              <a:latin typeface="Arial"/>
            </a:endParaRPr>
          </a:p>
        </p:txBody>
      </p:sp>
      <p:pic>
        <p:nvPicPr>
          <p:cNvPr id="171" name="Google Shape;297;g1f0d6985a5c_0_1" descr=""/>
          <p:cNvPicPr/>
          <p:nvPr/>
        </p:nvPicPr>
        <p:blipFill>
          <a:blip r:embed="rId17"/>
          <a:stretch/>
        </p:blipFill>
        <p:spPr>
          <a:xfrm>
            <a:off x="2641680" y="3784320"/>
            <a:ext cx="4408200" cy="1021320"/>
          </a:xfrm>
          <a:prstGeom prst="rect">
            <a:avLst/>
          </a:prstGeom>
          <a:ln>
            <a:noFill/>
          </a:ln>
        </p:spPr>
      </p:pic>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9" name="Google Shape;97;g129b9922d1d_0_0" descr=""/>
          <p:cNvPicPr/>
          <p:nvPr/>
        </p:nvPicPr>
        <p:blipFill>
          <a:blip r:embed="rId1"/>
          <a:stretch/>
        </p:blipFill>
        <p:spPr>
          <a:xfrm>
            <a:off x="0" y="17280"/>
            <a:ext cx="9164160" cy="5119920"/>
          </a:xfrm>
          <a:prstGeom prst="rect">
            <a:avLst/>
          </a:prstGeom>
          <a:ln>
            <a:noFill/>
          </a:ln>
        </p:spPr>
      </p:pic>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 name="CustomShape 1"/>
          <p:cNvSpPr/>
          <p:nvPr/>
        </p:nvSpPr>
        <p:spPr>
          <a:xfrm>
            <a:off x="4362480" y="1561320"/>
            <a:ext cx="4781160" cy="1399680"/>
          </a:xfrm>
          <a:prstGeom prst="rect">
            <a:avLst/>
          </a:prstGeom>
          <a:noFill/>
          <a:ln>
            <a:noFill/>
          </a:ln>
        </p:spPr>
        <p:style>
          <a:lnRef idx="0"/>
          <a:fillRef idx="0"/>
          <a:effectRef idx="0"/>
          <a:fontRef idx="minor"/>
        </p:style>
        <p:txBody>
          <a:bodyPr>
            <a:noAutofit/>
          </a:bodyPr>
          <a:p>
            <a:pPr marL="457200" indent="-380520">
              <a:lnSpc>
                <a:spcPct val="115000"/>
              </a:lnSpc>
              <a:buClr>
                <a:srgbClr val="3c78d8"/>
              </a:buClr>
              <a:buFont typeface="Calibri"/>
              <a:buChar char="●"/>
            </a:pPr>
            <a:r>
              <a:rPr b="0" lang="pt-BR" sz="2400" spc="-1" strike="noStrike">
                <a:solidFill>
                  <a:srgbClr val="000000"/>
                </a:solidFill>
                <a:latin typeface="Calibri"/>
                <a:ea typeface="Calibri"/>
              </a:rPr>
              <a:t>Identificar o fenômeno óptico de reflexão no cotidiano.</a:t>
            </a:r>
            <a:endParaRPr b="0" lang="pt-BR" sz="2400" spc="-1" strike="noStrike">
              <a:latin typeface="Arial"/>
            </a:endParaRPr>
          </a:p>
        </p:txBody>
      </p:sp>
      <p:pic>
        <p:nvPicPr>
          <p:cNvPr id="51" name="Google Shape;103;gc75082a8df_2_0" descr=""/>
          <p:cNvPicPr/>
          <p:nvPr/>
        </p:nvPicPr>
        <p:blipFill>
          <a:blip r:embed="rId1"/>
          <a:stretch/>
        </p:blipFill>
        <p:spPr>
          <a:xfrm>
            <a:off x="7100640" y="4232520"/>
            <a:ext cx="2043000" cy="910440"/>
          </a:xfrm>
          <a:prstGeom prst="rect">
            <a:avLst/>
          </a:prstGeom>
          <a:ln>
            <a:noFill/>
          </a:ln>
        </p:spPr>
      </p:pic>
      <p:sp>
        <p:nvSpPr>
          <p:cNvPr id="52" name="CustomShape 2"/>
          <p:cNvSpPr/>
          <p:nvPr/>
        </p:nvSpPr>
        <p:spPr>
          <a:xfrm>
            <a:off x="2506680" y="217440"/>
            <a:ext cx="3418920" cy="522720"/>
          </a:xfrm>
          <a:prstGeom prst="rect">
            <a:avLst/>
          </a:prstGeom>
          <a:solidFill>
            <a:srgbClr val="d9d2e9"/>
          </a:solidFill>
          <a:ln w="9360">
            <a:solidFill>
              <a:srgbClr val="674ea7"/>
            </a:solidFill>
            <a:round/>
          </a:ln>
          <a:effectLst>
            <a:outerShdw algn="bl" blurRad="57150" dir="7800819" dist="114219" rotWithShape="0">
              <a:srgbClr val="674ea7">
                <a:alpha val="49000"/>
              </a:srgbClr>
            </a:outerShdw>
          </a:effectLst>
        </p:spPr>
        <p:style>
          <a:lnRef idx="0"/>
          <a:fillRef idx="0"/>
          <a:effectRef idx="0"/>
          <a:fontRef idx="minor"/>
        </p:style>
        <p:txBody>
          <a:bodyPr>
            <a:noAutofit/>
          </a:bodyPr>
          <a:p>
            <a:pPr algn="ctr">
              <a:lnSpc>
                <a:spcPct val="100000"/>
              </a:lnSpc>
              <a:tabLst>
                <a:tab algn="l" pos="0"/>
              </a:tabLst>
            </a:pPr>
            <a:r>
              <a:rPr b="1" lang="pt-BR" sz="2800" spc="-1" strike="noStrike">
                <a:solidFill>
                  <a:srgbClr val="000000"/>
                </a:solidFill>
                <a:latin typeface="Calibri"/>
                <a:ea typeface="Calibri"/>
              </a:rPr>
              <a:t>OBJETIVO </a:t>
            </a:r>
            <a:endParaRPr b="0" lang="pt-BR" sz="2800" spc="-1" strike="noStrike">
              <a:latin typeface="Arial"/>
            </a:endParaRPr>
          </a:p>
        </p:txBody>
      </p:sp>
      <p:sp>
        <p:nvSpPr>
          <p:cNvPr id="53" name="CustomShape 3"/>
          <p:cNvSpPr/>
          <p:nvPr/>
        </p:nvSpPr>
        <p:spPr>
          <a:xfrm rot="10800000">
            <a:off x="0" y="4053600"/>
            <a:ext cx="9153360" cy="360"/>
          </a:xfrm>
          <a:custGeom>
            <a:avLst/>
            <a:gdLst/>
            <a:ahLst/>
            <a:rect l="l" t="t" r="r" b="b"/>
            <a:pathLst>
              <a:path w="21600" h="21600">
                <a:moveTo>
                  <a:pt x="0" y="0"/>
                </a:moveTo>
                <a:lnTo>
                  <a:pt x="21600" y="21600"/>
                </a:lnTo>
              </a:path>
            </a:pathLst>
          </a:custGeom>
          <a:noFill/>
          <a:ln w="76320">
            <a:solidFill>
              <a:srgbClr val="00b0f0"/>
            </a:solidFill>
            <a:round/>
          </a:ln>
        </p:spPr>
        <p:style>
          <a:lnRef idx="0"/>
          <a:fillRef idx="0"/>
          <a:effectRef idx="0"/>
          <a:fontRef idx="minor"/>
        </p:style>
      </p:sp>
      <p:sp>
        <p:nvSpPr>
          <p:cNvPr id="54" name="CustomShape 4"/>
          <p:cNvSpPr/>
          <p:nvPr/>
        </p:nvSpPr>
        <p:spPr>
          <a:xfrm>
            <a:off x="75960" y="4150080"/>
            <a:ext cx="7024320" cy="914760"/>
          </a:xfrm>
          <a:prstGeom prst="rect">
            <a:avLst/>
          </a:prstGeom>
          <a:noFill/>
          <a:ln w="19080">
            <a:solidFill>
              <a:srgbClr val="80deea"/>
            </a:solidFill>
            <a:prstDash val="lgDash"/>
            <a:round/>
          </a:ln>
        </p:spPr>
        <p:style>
          <a:lnRef idx="0"/>
          <a:fillRef idx="0"/>
          <a:effectRef idx="0"/>
          <a:fontRef idx="minor"/>
        </p:style>
        <p:txBody>
          <a:bodyPr tIns="91440" bIns="91440">
            <a:spAutoFit/>
          </a:bodyPr>
          <a:p>
            <a:pPr>
              <a:lnSpc>
                <a:spcPct val="100000"/>
              </a:lnSpc>
              <a:tabLst>
                <a:tab algn="l" pos="0"/>
              </a:tabLst>
            </a:pPr>
            <a:r>
              <a:rPr b="0" lang="pt-BR" sz="2400" spc="-1" strike="noStrike">
                <a:solidFill>
                  <a:srgbClr val="000000"/>
                </a:solidFill>
                <a:highlight>
                  <a:srgbClr val="ffffff"/>
                </a:highlight>
                <a:latin typeface="Calibri"/>
                <a:ea typeface="Calibri"/>
              </a:rPr>
              <a:t>d63 - Reconhecer características da luz e/ou suas interações com a matéria.</a:t>
            </a:r>
            <a:endParaRPr b="0" lang="pt-BR" sz="2400" spc="-1" strike="noStrike">
              <a:latin typeface="Arial"/>
            </a:endParaRPr>
          </a:p>
        </p:txBody>
      </p:sp>
      <p:pic>
        <p:nvPicPr>
          <p:cNvPr id="55" name="Google Shape;107;gc75082a8df_2_0" descr=""/>
          <p:cNvPicPr/>
          <p:nvPr/>
        </p:nvPicPr>
        <p:blipFill>
          <a:blip r:embed="rId2"/>
          <a:stretch/>
        </p:blipFill>
        <p:spPr>
          <a:xfrm>
            <a:off x="152280" y="892800"/>
            <a:ext cx="4209480" cy="3104640"/>
          </a:xfrm>
          <a:prstGeom prst="rect">
            <a:avLst/>
          </a:prstGeom>
          <a:ln>
            <a:noFill/>
          </a:ln>
        </p:spPr>
      </p:pic>
    </p:spTree>
  </p:cSld>
  <mc:AlternateContent>
    <mc:Choice Requires="p14">
      <p:transition spd="slow" p14:dur="2000"/>
    </mc:Choice>
    <mc:Fallback>
      <p:transition spd="slow"/>
    </mc:Fallback>
  </mc:AlternateContent>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nodeType="clickEffect" fill="hold" presetClass="entr" presetID="10">
                                  <p:stCondLst>
                                    <p:cond delay="0"/>
                                  </p:stCondLst>
                                  <p:childTnLst>
                                    <p:set>
                                      <p:cBhvr>
                                        <p:cTn id="6" dur="1" fill="hold">
                                          <p:stCondLst>
                                            <p:cond delay="0"/>
                                          </p:stCondLst>
                                        </p:cTn>
                                        <p:tgtEl>
                                          <p:spTgt spid="50"/>
                                        </p:tgtEl>
                                        <p:attrNameLst>
                                          <p:attrName>style.visibility</p:attrName>
                                        </p:attrNameLst>
                                      </p:cBhvr>
                                      <p:to>
                                        <p:strVal val="visible"/>
                                      </p:to>
                                    </p:set>
                                    <p:animEffect filter="fade" transition="in">
                                      <p:cBhvr additive="repl">
                                        <p:cTn id="7" dur="1000"/>
                                        <p:tgtEl>
                                          <p:spTgt spid="5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 name="CustomShape 1"/>
          <p:cNvSpPr/>
          <p:nvPr/>
        </p:nvSpPr>
        <p:spPr>
          <a:xfrm>
            <a:off x="1787040" y="76320"/>
            <a:ext cx="5122080" cy="522720"/>
          </a:xfrm>
          <a:prstGeom prst="rect">
            <a:avLst/>
          </a:prstGeom>
          <a:solidFill>
            <a:srgbClr val="d9d2e9"/>
          </a:solidFill>
          <a:ln w="9360">
            <a:solidFill>
              <a:srgbClr val="674ea7"/>
            </a:solidFill>
            <a:round/>
          </a:ln>
          <a:effectLst>
            <a:outerShdw algn="bl" blurRad="57150" dir="7800819" dist="114219" rotWithShape="0">
              <a:srgbClr val="674ea7">
                <a:alpha val="49000"/>
              </a:srgbClr>
            </a:outerShdw>
          </a:effectLst>
        </p:spPr>
        <p:style>
          <a:lnRef idx="0"/>
          <a:fillRef idx="0"/>
          <a:effectRef idx="0"/>
          <a:fontRef idx="minor"/>
        </p:style>
        <p:txBody>
          <a:bodyPr>
            <a:noAutofit/>
          </a:bodyPr>
          <a:p>
            <a:pPr algn="ctr">
              <a:lnSpc>
                <a:spcPct val="100000"/>
              </a:lnSpc>
              <a:tabLst>
                <a:tab algn="l" pos="0"/>
              </a:tabLst>
            </a:pPr>
            <a:r>
              <a:rPr b="1" lang="pt-BR" sz="2800" spc="-1" strike="noStrike">
                <a:solidFill>
                  <a:srgbClr val="000000"/>
                </a:solidFill>
                <a:latin typeface="Calibri"/>
                <a:ea typeface="Calibri"/>
              </a:rPr>
              <a:t>PARA INÍCIO DE CONVERSA </a:t>
            </a:r>
            <a:endParaRPr b="0" lang="pt-BR" sz="2800" spc="-1" strike="noStrike">
              <a:latin typeface="Arial"/>
            </a:endParaRPr>
          </a:p>
        </p:txBody>
      </p:sp>
      <p:sp>
        <p:nvSpPr>
          <p:cNvPr id="57" name="CustomShape 2"/>
          <p:cNvSpPr/>
          <p:nvPr/>
        </p:nvSpPr>
        <p:spPr>
          <a:xfrm>
            <a:off x="606240" y="1538280"/>
            <a:ext cx="2974680" cy="914040"/>
          </a:xfrm>
          <a:prstGeom prst="rect">
            <a:avLst/>
          </a:prstGeom>
          <a:noFill/>
          <a:ln>
            <a:noFill/>
          </a:ln>
        </p:spPr>
        <p:style>
          <a:lnRef idx="0"/>
          <a:fillRef idx="0"/>
          <a:effectRef idx="0"/>
          <a:fontRef idx="minor"/>
        </p:style>
        <p:txBody>
          <a:bodyPr tIns="91440" bIns="91440">
            <a:spAutoFit/>
          </a:bodyPr>
          <a:p>
            <a:pPr>
              <a:lnSpc>
                <a:spcPct val="100000"/>
              </a:lnSpc>
              <a:tabLst>
                <a:tab algn="l" pos="0"/>
              </a:tabLst>
            </a:pPr>
            <a:r>
              <a:rPr b="1" i="1" lang="pt-BR" sz="2400" spc="-1" strike="noStrike">
                <a:solidFill>
                  <a:srgbClr val="3c78d8"/>
                </a:solidFill>
                <a:latin typeface="Calibri"/>
                <a:ea typeface="Calibri"/>
              </a:rPr>
              <a:t>Sugestão de resposta:</a:t>
            </a:r>
            <a:endParaRPr b="0" lang="pt-BR" sz="2400" spc="-1" strike="noStrike">
              <a:latin typeface="Arial"/>
            </a:endParaRPr>
          </a:p>
        </p:txBody>
      </p:sp>
      <p:sp>
        <p:nvSpPr>
          <p:cNvPr id="58" name="CustomShape 3"/>
          <p:cNvSpPr/>
          <p:nvPr/>
        </p:nvSpPr>
        <p:spPr>
          <a:xfrm>
            <a:off x="0" y="1978920"/>
            <a:ext cx="4514760" cy="3108600"/>
          </a:xfrm>
          <a:prstGeom prst="rect">
            <a:avLst/>
          </a:prstGeom>
          <a:noFill/>
          <a:ln>
            <a:noFill/>
          </a:ln>
        </p:spPr>
        <p:style>
          <a:lnRef idx="0"/>
          <a:fillRef idx="0"/>
          <a:effectRef idx="0"/>
          <a:fontRef idx="minor"/>
        </p:style>
        <p:txBody>
          <a:bodyPr tIns="91440" bIns="91440">
            <a:spAutoFit/>
          </a:bodyPr>
          <a:p>
            <a:pPr>
              <a:lnSpc>
                <a:spcPct val="100000"/>
              </a:lnSpc>
              <a:tabLst>
                <a:tab algn="l" pos="0"/>
              </a:tabLst>
            </a:pPr>
            <a:r>
              <a:rPr b="0" lang="pt-BR" sz="2400" spc="-1" strike="noStrike">
                <a:solidFill>
                  <a:srgbClr val="ff0000"/>
                </a:solidFill>
                <a:latin typeface="Calibri"/>
                <a:ea typeface="Calibri"/>
              </a:rPr>
              <a:t>Nossa visão depende da luz incidir num objeto e refletir. Na ausência de luz nossos olhos não captam nenhuma informação, por isso a dificuldade para ver em ambientes pouco iluminados.</a:t>
            </a:r>
            <a:endParaRPr b="0" lang="pt-BR" sz="2400" spc="-1" strike="noStrike">
              <a:latin typeface="Arial"/>
            </a:endParaRPr>
          </a:p>
        </p:txBody>
      </p:sp>
      <p:pic>
        <p:nvPicPr>
          <p:cNvPr id="59" name="Google Shape;115;gc75082a8df_1_32" descr=""/>
          <p:cNvPicPr/>
          <p:nvPr/>
        </p:nvPicPr>
        <p:blipFill>
          <a:blip r:embed="rId1"/>
          <a:srcRect l="4818" t="5701" r="10895" b="4182"/>
          <a:stretch/>
        </p:blipFill>
        <p:spPr>
          <a:xfrm>
            <a:off x="0" y="4409280"/>
            <a:ext cx="594000" cy="674640"/>
          </a:xfrm>
          <a:prstGeom prst="rect">
            <a:avLst/>
          </a:prstGeom>
          <a:ln>
            <a:noFill/>
          </a:ln>
        </p:spPr>
      </p:pic>
      <p:sp>
        <p:nvSpPr>
          <p:cNvPr id="60" name="CustomShape 4"/>
          <p:cNvSpPr/>
          <p:nvPr/>
        </p:nvSpPr>
        <p:spPr>
          <a:xfrm>
            <a:off x="331200" y="4732920"/>
            <a:ext cx="902160" cy="351000"/>
          </a:xfrm>
          <a:prstGeom prst="roundRect">
            <a:avLst>
              <a:gd name="adj" fmla="val 16667"/>
            </a:avLst>
          </a:prstGeom>
          <a:noFill/>
          <a:ln>
            <a:noFill/>
          </a:ln>
        </p:spPr>
        <p:style>
          <a:lnRef idx="0"/>
          <a:fillRef idx="0"/>
          <a:effectRef idx="0"/>
          <a:fontRef idx="minor"/>
        </p:style>
        <p:txBody>
          <a:bodyPr lIns="119880" rIns="119880" tIns="119880" bIns="119880" anchor="ctr">
            <a:noAutofit/>
          </a:bodyPr>
          <a:p>
            <a:pPr algn="r">
              <a:lnSpc>
                <a:spcPct val="100000"/>
              </a:lnSpc>
              <a:tabLst>
                <a:tab algn="l" pos="0"/>
              </a:tabLst>
            </a:pPr>
            <a:r>
              <a:rPr b="1" lang="pt-BR" sz="1500" spc="-1" strike="noStrike">
                <a:solidFill>
                  <a:srgbClr val="000000"/>
                </a:solidFill>
                <a:latin typeface="Calibri"/>
                <a:ea typeface="Calibri"/>
              </a:rPr>
              <a:t>02 min</a:t>
            </a:r>
            <a:endParaRPr b="0" lang="pt-BR" sz="1500" spc="-1" strike="noStrike">
              <a:latin typeface="Arial"/>
            </a:endParaRPr>
          </a:p>
        </p:txBody>
      </p:sp>
      <p:pic>
        <p:nvPicPr>
          <p:cNvPr id="61" name="Google Shape;117;gc75082a8df_1_32" descr=""/>
          <p:cNvPicPr/>
          <p:nvPr/>
        </p:nvPicPr>
        <p:blipFill>
          <a:blip r:embed="rId2"/>
          <a:stretch/>
        </p:blipFill>
        <p:spPr>
          <a:xfrm>
            <a:off x="4515120" y="1612080"/>
            <a:ext cx="4551120" cy="3462120"/>
          </a:xfrm>
          <a:prstGeom prst="rect">
            <a:avLst/>
          </a:prstGeom>
          <a:ln>
            <a:noFill/>
          </a:ln>
        </p:spPr>
      </p:pic>
      <p:sp>
        <p:nvSpPr>
          <p:cNvPr id="62" name="CustomShape 5"/>
          <p:cNvSpPr/>
          <p:nvPr/>
        </p:nvSpPr>
        <p:spPr>
          <a:xfrm>
            <a:off x="560160" y="685800"/>
            <a:ext cx="8506080" cy="848880"/>
          </a:xfrm>
          <a:prstGeom prst="rect">
            <a:avLst/>
          </a:prstGeom>
          <a:noFill/>
          <a:ln w="19080">
            <a:solidFill>
              <a:srgbClr val="00b0f0"/>
            </a:solidFill>
            <a:prstDash val="dash"/>
            <a:round/>
          </a:ln>
        </p:spPr>
        <p:style>
          <a:lnRef idx="0"/>
          <a:fillRef idx="0"/>
          <a:effectRef idx="0"/>
          <a:fontRef idx="minor"/>
        </p:style>
        <p:txBody>
          <a:bodyPr>
            <a:noAutofit/>
          </a:bodyPr>
          <a:p>
            <a:pPr algn="r">
              <a:lnSpc>
                <a:spcPct val="100000"/>
              </a:lnSpc>
              <a:tabLst>
                <a:tab algn="l" pos="0"/>
              </a:tabLst>
            </a:pPr>
            <a:r>
              <a:rPr b="0" i="1" lang="pt-BR" sz="2400" spc="-1" strike="noStrike">
                <a:solidFill>
                  <a:srgbClr val="000000"/>
                </a:solidFill>
                <a:latin typeface="Calibri"/>
                <a:ea typeface="Calibri"/>
              </a:rPr>
              <a:t>Como você explica não enxergarmos perfeitamente objetos em ambientes escuros?</a:t>
            </a:r>
            <a:endParaRPr b="0" lang="pt-BR" sz="2400" spc="-1" strike="noStrike">
              <a:latin typeface="Arial"/>
            </a:endParaRPr>
          </a:p>
        </p:txBody>
      </p:sp>
      <p:sp>
        <p:nvSpPr>
          <p:cNvPr id="63" name="CustomShape 6"/>
          <p:cNvSpPr/>
          <p:nvPr/>
        </p:nvSpPr>
        <p:spPr>
          <a:xfrm>
            <a:off x="127440" y="455400"/>
            <a:ext cx="893520" cy="753480"/>
          </a:xfrm>
          <a:prstGeom prst="ellipse">
            <a:avLst/>
          </a:prstGeom>
          <a:blipFill rotWithShape="0">
            <a:blip r:embed="rId3"/>
            <a:stretch>
              <a:fillRect/>
            </a:stretch>
          </a:blipFill>
          <a:ln w="19080">
            <a:solidFill>
              <a:srgbClr val="00b0f0"/>
            </a:solidFill>
            <a:prstDash val="dash"/>
            <a:round/>
          </a:ln>
        </p:spPr>
        <p:style>
          <a:lnRef idx="0"/>
          <a:fillRef idx="0"/>
          <a:effectRef idx="0"/>
          <a:fontRef idx="minor"/>
        </p:style>
      </p:sp>
    </p:spTree>
  </p:cSld>
  <mc:AlternateContent>
    <mc:Choice Requires="p14">
      <p:transition spd="slow" p14:dur="2000"/>
    </mc:Choice>
    <mc:Fallback>
      <p:transition spd="slow"/>
    </mc:Fallback>
  </mc:AlternateContent>
  <p:timing>
    <p:tnLst>
      <p:par>
        <p:cTn id="8" dur="indefinite" restart="never" nodeType="tmRoot">
          <p:childTnLst>
            <p:seq>
              <p:cTn id="9" dur="indefinite" nodeType="mainSeq">
                <p:childTnLst>
                  <p:par>
                    <p:cTn id="10" fill="hold">
                      <p:stCondLst>
                        <p:cond delay="indefinite"/>
                      </p:stCondLst>
                      <p:childTnLst>
                        <p:par>
                          <p:cTn id="11" fill="hold">
                            <p:stCondLst>
                              <p:cond delay="0"/>
                            </p:stCondLst>
                            <p:childTnLst>
                              <p:par>
                                <p:cTn id="12" nodeType="clickEffect" fill="hold" presetClass="entr" presetID="10">
                                  <p:stCondLst>
                                    <p:cond delay="0"/>
                                  </p:stCondLst>
                                  <p:childTnLst>
                                    <p:set>
                                      <p:cBhvr>
                                        <p:cTn id="13" dur="1" fill="hold">
                                          <p:stCondLst>
                                            <p:cond delay="0"/>
                                          </p:stCondLst>
                                        </p:cTn>
                                        <p:tgtEl>
                                          <p:spTgt spid="57"/>
                                        </p:tgtEl>
                                        <p:attrNameLst>
                                          <p:attrName>style.visibility</p:attrName>
                                        </p:attrNameLst>
                                      </p:cBhvr>
                                      <p:to>
                                        <p:strVal val="visible"/>
                                      </p:to>
                                    </p:set>
                                    <p:animEffect filter="fade" transition="in">
                                      <p:cBhvr additive="repl">
                                        <p:cTn id="14" dur="1000"/>
                                        <p:tgtEl>
                                          <p:spTgt spid="57"/>
                                        </p:tgtEl>
                                      </p:cBhvr>
                                    </p:animEffect>
                                  </p:childTnLst>
                                </p:cTn>
                              </p:par>
                              <p:par>
                                <p:cTn id="15" nodeType="withEffect" fill="hold" presetClass="entr" presetID="10">
                                  <p:stCondLst>
                                    <p:cond delay="0"/>
                                  </p:stCondLst>
                                  <p:childTnLst>
                                    <p:set>
                                      <p:cBhvr>
                                        <p:cTn id="16" dur="1" fill="hold">
                                          <p:stCondLst>
                                            <p:cond delay="0"/>
                                          </p:stCondLst>
                                        </p:cTn>
                                        <p:tgtEl>
                                          <p:spTgt spid="58"/>
                                        </p:tgtEl>
                                        <p:attrNameLst>
                                          <p:attrName>style.visibility</p:attrName>
                                        </p:attrNameLst>
                                      </p:cBhvr>
                                      <p:to>
                                        <p:strVal val="visible"/>
                                      </p:to>
                                    </p:set>
                                    <p:animEffect filter="fade" transition="in">
                                      <p:cBhvr additive="repl">
                                        <p:cTn id="17" dur="1000"/>
                                        <p:tgtEl>
                                          <p:spTgt spid="5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64" name="Google Shape;125;g2bad7954cad_1_6" descr=""/>
          <p:cNvPicPr/>
          <p:nvPr/>
        </p:nvPicPr>
        <p:blipFill>
          <a:blip r:embed="rId1"/>
          <a:stretch/>
        </p:blipFill>
        <p:spPr>
          <a:xfrm>
            <a:off x="3121560" y="1789560"/>
            <a:ext cx="2961360" cy="2138760"/>
          </a:xfrm>
          <a:prstGeom prst="rect">
            <a:avLst/>
          </a:prstGeom>
          <a:ln>
            <a:noFill/>
          </a:ln>
        </p:spPr>
      </p:pic>
      <p:sp>
        <p:nvSpPr>
          <p:cNvPr id="65" name="CustomShape 1"/>
          <p:cNvSpPr/>
          <p:nvPr/>
        </p:nvSpPr>
        <p:spPr>
          <a:xfrm>
            <a:off x="1418400" y="89280"/>
            <a:ext cx="6117480" cy="522720"/>
          </a:xfrm>
          <a:prstGeom prst="rect">
            <a:avLst/>
          </a:prstGeom>
          <a:solidFill>
            <a:srgbClr val="d9d2e9"/>
          </a:solidFill>
          <a:ln w="9360">
            <a:solidFill>
              <a:srgbClr val="674ea7"/>
            </a:solidFill>
            <a:round/>
          </a:ln>
          <a:effectLst>
            <a:outerShdw algn="bl" blurRad="57150" dir="7800819" dist="114219" rotWithShape="0">
              <a:srgbClr val="674ea7">
                <a:alpha val="49000"/>
              </a:srgbClr>
            </a:outerShdw>
          </a:effectLst>
        </p:spPr>
        <p:style>
          <a:lnRef idx="0"/>
          <a:fillRef idx="0"/>
          <a:effectRef idx="0"/>
          <a:fontRef idx="minor"/>
        </p:style>
        <p:txBody>
          <a:bodyPr>
            <a:noAutofit/>
          </a:bodyPr>
          <a:p>
            <a:pPr algn="ctr">
              <a:lnSpc>
                <a:spcPct val="100000"/>
              </a:lnSpc>
              <a:tabLst>
                <a:tab algn="l" pos="0"/>
              </a:tabLst>
            </a:pPr>
            <a:r>
              <a:rPr b="1" lang="pt-BR" sz="2800" spc="-1" strike="noStrike">
                <a:solidFill>
                  <a:srgbClr val="000000"/>
                </a:solidFill>
                <a:latin typeface="Calibri"/>
                <a:ea typeface="Calibri"/>
              </a:rPr>
              <a:t>REFLEXÃO DA LUZ</a:t>
            </a:r>
            <a:endParaRPr b="0" lang="pt-BR" sz="2800" spc="-1" strike="noStrike">
              <a:latin typeface="Arial"/>
            </a:endParaRPr>
          </a:p>
        </p:txBody>
      </p:sp>
      <p:sp>
        <p:nvSpPr>
          <p:cNvPr id="66" name="CustomShape 2"/>
          <p:cNvSpPr/>
          <p:nvPr/>
        </p:nvSpPr>
        <p:spPr>
          <a:xfrm>
            <a:off x="315360" y="737640"/>
            <a:ext cx="5274000" cy="1646280"/>
          </a:xfrm>
          <a:prstGeom prst="rect">
            <a:avLst/>
          </a:prstGeom>
          <a:noFill/>
          <a:ln>
            <a:noFill/>
          </a:ln>
        </p:spPr>
        <p:style>
          <a:lnRef idx="0"/>
          <a:fillRef idx="0"/>
          <a:effectRef idx="0"/>
          <a:fontRef idx="minor"/>
        </p:style>
        <p:txBody>
          <a:bodyPr tIns="91440" bIns="91440">
            <a:spAutoFit/>
          </a:bodyPr>
          <a:p>
            <a:pPr>
              <a:lnSpc>
                <a:spcPct val="100000"/>
              </a:lnSpc>
              <a:tabLst>
                <a:tab algn="l" pos="0"/>
              </a:tabLst>
            </a:pPr>
            <a:r>
              <a:rPr b="0" lang="pt-BR" sz="2400" spc="-1" strike="noStrike">
                <a:solidFill>
                  <a:srgbClr val="000000"/>
                </a:solidFill>
                <a:latin typeface="Calibri"/>
                <a:ea typeface="Calibri"/>
              </a:rPr>
              <a:t>Já na presença de luz, a reflexão ocorre quando a luz incide numa superfície e retorna para o mesmo meio de propagação.</a:t>
            </a:r>
            <a:endParaRPr b="0" lang="pt-BR" sz="2400" spc="-1" strike="noStrike">
              <a:latin typeface="Arial"/>
            </a:endParaRPr>
          </a:p>
        </p:txBody>
      </p:sp>
      <p:pic>
        <p:nvPicPr>
          <p:cNvPr id="67" name="Google Shape;128;g2bad7954cad_1_6" descr=""/>
          <p:cNvPicPr/>
          <p:nvPr/>
        </p:nvPicPr>
        <p:blipFill>
          <a:blip r:embed="rId2"/>
          <a:stretch/>
        </p:blipFill>
        <p:spPr>
          <a:xfrm>
            <a:off x="5881320" y="737640"/>
            <a:ext cx="3186360" cy="2588040"/>
          </a:xfrm>
          <a:prstGeom prst="rect">
            <a:avLst/>
          </a:prstGeom>
          <a:ln>
            <a:noFill/>
          </a:ln>
        </p:spPr>
      </p:pic>
      <p:sp>
        <p:nvSpPr>
          <p:cNvPr id="68" name="CustomShape 3"/>
          <p:cNvSpPr/>
          <p:nvPr/>
        </p:nvSpPr>
        <p:spPr>
          <a:xfrm>
            <a:off x="3386160" y="3774240"/>
            <a:ext cx="5681520" cy="1746360"/>
          </a:xfrm>
          <a:prstGeom prst="rect">
            <a:avLst/>
          </a:prstGeom>
          <a:noFill/>
          <a:ln>
            <a:noFill/>
          </a:ln>
        </p:spPr>
        <p:style>
          <a:lnRef idx="0"/>
          <a:fillRef idx="0"/>
          <a:effectRef idx="0"/>
          <a:fontRef idx="minor"/>
        </p:style>
        <p:txBody>
          <a:bodyPr tIns="91440" bIns="91440">
            <a:spAutoFit/>
          </a:bodyPr>
          <a:p>
            <a:pPr>
              <a:lnSpc>
                <a:spcPct val="100000"/>
              </a:lnSpc>
              <a:tabLst>
                <a:tab algn="l" pos="0"/>
              </a:tabLst>
            </a:pPr>
            <a:r>
              <a:rPr b="0" lang="pt-BR" sz="2400" spc="-1" strike="noStrike">
                <a:solidFill>
                  <a:srgbClr val="000000"/>
                </a:solidFill>
                <a:latin typeface="Calibri"/>
                <a:ea typeface="Calibri"/>
              </a:rPr>
              <a:t>O ângulo do raio incidente(𝛳</a:t>
            </a:r>
            <a:r>
              <a:rPr b="0" i="1" lang="pt-BR" sz="2400" spc="-1" strike="noStrike" baseline="-25000">
                <a:solidFill>
                  <a:srgbClr val="000000"/>
                </a:solidFill>
                <a:latin typeface="Calibri"/>
                <a:ea typeface="Calibri"/>
              </a:rPr>
              <a:t>i</a:t>
            </a:r>
            <a:r>
              <a:rPr b="0" lang="pt-BR" sz="2400" spc="-1" strike="noStrike">
                <a:solidFill>
                  <a:srgbClr val="000000"/>
                </a:solidFill>
                <a:latin typeface="Calibri"/>
                <a:ea typeface="Calibri"/>
              </a:rPr>
              <a:t>), em relação a reta normal, é igual ao ângulo do raio refletido(𝛳</a:t>
            </a:r>
            <a:r>
              <a:rPr b="0" i="1" lang="pt-BR" sz="2400" spc="-1" strike="noStrike" baseline="-25000">
                <a:solidFill>
                  <a:srgbClr val="000000"/>
                </a:solidFill>
                <a:latin typeface="Calibri"/>
                <a:ea typeface="Calibri"/>
              </a:rPr>
              <a:t>r</a:t>
            </a:r>
            <a:r>
              <a:rPr b="0" lang="pt-BR" sz="2400" spc="-1" strike="noStrike">
                <a:solidFill>
                  <a:srgbClr val="000000"/>
                </a:solidFill>
                <a:latin typeface="Calibri"/>
                <a:ea typeface="Calibri"/>
              </a:rPr>
              <a:t>) em relação a reta normal.</a:t>
            </a:r>
            <a:endParaRPr b="0" lang="pt-BR" sz="2400" spc="-1" strike="noStrike">
              <a:latin typeface="Arial"/>
            </a:endParaRPr>
          </a:p>
        </p:txBody>
      </p:sp>
      <p:pic>
        <p:nvPicPr>
          <p:cNvPr id="69" name="Google Shape;130;g2bad7954cad_1_6" descr=""/>
          <p:cNvPicPr/>
          <p:nvPr/>
        </p:nvPicPr>
        <p:blipFill>
          <a:blip r:embed="rId3"/>
          <a:stretch/>
        </p:blipFill>
        <p:spPr>
          <a:xfrm>
            <a:off x="152280" y="2381040"/>
            <a:ext cx="3080880" cy="2590200"/>
          </a:xfrm>
          <a:prstGeom prst="rect">
            <a:avLst/>
          </a:prstGeom>
          <a:ln>
            <a:noFill/>
          </a:ln>
        </p:spPr>
      </p:pic>
    </p:spTree>
  </p:cSld>
  <mc:AlternateContent>
    <mc:Choice Requires="p14">
      <p:transition spd="slow" p14:dur="2000"/>
    </mc:Choice>
    <mc:Fallback>
      <p:transition spd="slow"/>
    </mc:Fallback>
  </mc:AlternateContent>
  <p:timing>
    <p:tnLst>
      <p:par>
        <p:cTn id="18" dur="indefinite" restart="never" nodeType="tmRoot">
          <p:childTnLst>
            <p:seq>
              <p:cTn id="19" dur="indefinite" nodeType="mainSeq">
                <p:childTnLst>
                  <p:par>
                    <p:cTn id="20" fill="hold">
                      <p:stCondLst>
                        <p:cond delay="indefinite"/>
                      </p:stCondLst>
                      <p:childTnLst>
                        <p:par>
                          <p:cTn id="21" fill="hold">
                            <p:stCondLst>
                              <p:cond delay="0"/>
                            </p:stCondLst>
                            <p:childTnLst>
                              <p:par>
                                <p:cTn id="22" nodeType="clickEffect" fill="hold" presetClass="entr" presetID="10">
                                  <p:stCondLst>
                                    <p:cond delay="0"/>
                                  </p:stCondLst>
                                  <p:childTnLst>
                                    <p:set>
                                      <p:cBhvr>
                                        <p:cTn id="23" dur="1" fill="hold">
                                          <p:stCondLst>
                                            <p:cond delay="0"/>
                                          </p:stCondLst>
                                        </p:cTn>
                                        <p:tgtEl>
                                          <p:spTgt spid="69"/>
                                        </p:tgtEl>
                                        <p:attrNameLst>
                                          <p:attrName>style.visibility</p:attrName>
                                        </p:attrNameLst>
                                      </p:cBhvr>
                                      <p:to>
                                        <p:strVal val="visible"/>
                                      </p:to>
                                    </p:set>
                                    <p:animEffect filter="fade" transition="in">
                                      <p:cBhvr additive="repl">
                                        <p:cTn id="24" dur="1000"/>
                                        <p:tgtEl>
                                          <p:spTgt spid="69"/>
                                        </p:tgtEl>
                                      </p:cBhvr>
                                    </p:animEffect>
                                  </p:childTnLst>
                                </p:cTn>
                              </p:par>
                              <p:par>
                                <p:cTn id="25" nodeType="withEffect" fill="hold" presetClass="entr" presetID="10">
                                  <p:stCondLst>
                                    <p:cond delay="0"/>
                                  </p:stCondLst>
                                  <p:childTnLst>
                                    <p:set>
                                      <p:cBhvr>
                                        <p:cTn id="26" dur="1" fill="hold">
                                          <p:stCondLst>
                                            <p:cond delay="0"/>
                                          </p:stCondLst>
                                        </p:cTn>
                                        <p:tgtEl>
                                          <p:spTgt spid="68"/>
                                        </p:tgtEl>
                                        <p:attrNameLst>
                                          <p:attrName>style.visibility</p:attrName>
                                        </p:attrNameLst>
                                      </p:cBhvr>
                                      <p:to>
                                        <p:strVal val="visible"/>
                                      </p:to>
                                    </p:set>
                                    <p:animEffect filter="fade" transition="in">
                                      <p:cBhvr additive="repl">
                                        <p:cTn id="27" dur="1000"/>
                                        <p:tgtEl>
                                          <p:spTgt spid="68"/>
                                        </p:tgtEl>
                                      </p:cBhvr>
                                    </p:animEffect>
                                  </p:childTnLst>
                                </p:cTn>
                              </p:par>
                            </p:childTnLst>
                          </p:cTn>
                        </p:par>
                      </p:childTnLst>
                    </p:cTn>
                  </p:par>
                  <p:par>
                    <p:cTn id="28" fill="hold">
                      <p:stCondLst>
                        <p:cond delay="indefinite"/>
                      </p:stCondLst>
                      <p:childTnLst>
                        <p:par>
                          <p:cTn id="29" fill="hold">
                            <p:stCondLst>
                              <p:cond delay="0"/>
                            </p:stCondLst>
                            <p:childTnLst>
                              <p:par>
                                <p:cTn id="30" nodeType="clickEffect" fill="hold" presetClass="entr" presetID="10">
                                  <p:stCondLst>
                                    <p:cond delay="0"/>
                                  </p:stCondLst>
                                  <p:childTnLst>
                                    <p:set>
                                      <p:cBhvr>
                                        <p:cTn id="31" dur="1" fill="hold">
                                          <p:stCondLst>
                                            <p:cond delay="0"/>
                                          </p:stCondLst>
                                        </p:cTn>
                                        <p:tgtEl>
                                          <p:spTgt spid="64"/>
                                        </p:tgtEl>
                                        <p:attrNameLst>
                                          <p:attrName>style.visibility</p:attrName>
                                        </p:attrNameLst>
                                      </p:cBhvr>
                                      <p:to>
                                        <p:strVal val="visible"/>
                                      </p:to>
                                    </p:set>
                                    <p:animEffect filter="fade" transition="in">
                                      <p:cBhvr additive="repl">
                                        <p:cTn id="32" dur="1000"/>
                                        <p:tgtEl>
                                          <p:spTgt spid="6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0" name="CustomShape 1"/>
          <p:cNvSpPr/>
          <p:nvPr/>
        </p:nvSpPr>
        <p:spPr>
          <a:xfrm>
            <a:off x="1418400" y="72000"/>
            <a:ext cx="6117480" cy="522720"/>
          </a:xfrm>
          <a:prstGeom prst="rect">
            <a:avLst/>
          </a:prstGeom>
          <a:solidFill>
            <a:srgbClr val="d9d2e9"/>
          </a:solidFill>
          <a:ln w="9360">
            <a:solidFill>
              <a:srgbClr val="674ea7"/>
            </a:solidFill>
            <a:round/>
          </a:ln>
          <a:effectLst>
            <a:outerShdw algn="bl" blurRad="57150" dir="7800819" dist="114219" rotWithShape="0">
              <a:srgbClr val="674ea7">
                <a:alpha val="49000"/>
              </a:srgbClr>
            </a:outerShdw>
          </a:effectLst>
        </p:spPr>
        <p:style>
          <a:lnRef idx="0"/>
          <a:fillRef idx="0"/>
          <a:effectRef idx="0"/>
          <a:fontRef idx="minor"/>
        </p:style>
        <p:txBody>
          <a:bodyPr>
            <a:noAutofit/>
          </a:bodyPr>
          <a:p>
            <a:pPr algn="ctr">
              <a:lnSpc>
                <a:spcPct val="100000"/>
              </a:lnSpc>
              <a:tabLst>
                <a:tab algn="l" pos="0"/>
              </a:tabLst>
            </a:pPr>
            <a:r>
              <a:rPr b="1" lang="pt-BR" sz="2800" spc="-1" strike="noStrike">
                <a:solidFill>
                  <a:srgbClr val="000000"/>
                </a:solidFill>
                <a:latin typeface="Calibri"/>
                <a:ea typeface="Calibri"/>
              </a:rPr>
              <a:t>REFLEXÃO DA LUZ</a:t>
            </a:r>
            <a:endParaRPr b="0" lang="pt-BR" sz="2800" spc="-1" strike="noStrike">
              <a:latin typeface="Arial"/>
            </a:endParaRPr>
          </a:p>
        </p:txBody>
      </p:sp>
      <p:sp>
        <p:nvSpPr>
          <p:cNvPr id="71" name="CustomShape 2"/>
          <p:cNvSpPr/>
          <p:nvPr/>
        </p:nvSpPr>
        <p:spPr>
          <a:xfrm>
            <a:off x="0" y="595440"/>
            <a:ext cx="9143640" cy="1280520"/>
          </a:xfrm>
          <a:prstGeom prst="rect">
            <a:avLst/>
          </a:prstGeom>
          <a:noFill/>
          <a:ln>
            <a:noFill/>
          </a:ln>
        </p:spPr>
        <p:style>
          <a:lnRef idx="0"/>
          <a:fillRef idx="0"/>
          <a:effectRef idx="0"/>
          <a:fontRef idx="minor"/>
        </p:style>
        <p:txBody>
          <a:bodyPr tIns="91440" bIns="91440">
            <a:spAutoFit/>
          </a:bodyPr>
          <a:p>
            <a:pPr algn="ctr">
              <a:lnSpc>
                <a:spcPct val="100000"/>
              </a:lnSpc>
              <a:tabLst>
                <a:tab algn="l" pos="0"/>
              </a:tabLst>
            </a:pPr>
            <a:r>
              <a:rPr b="0" lang="pt-BR" sz="2400" spc="-1" strike="noStrike">
                <a:solidFill>
                  <a:srgbClr val="000000"/>
                </a:solidFill>
                <a:latin typeface="Calibri"/>
                <a:ea typeface="Calibri"/>
              </a:rPr>
              <a:t>Independente da superfície, os ângulos de incidência e de reflexão sempre serão iguais em relação à normal à superfície, por mais irregular que seja a superfície.</a:t>
            </a:r>
            <a:endParaRPr b="0" lang="pt-BR" sz="2400" spc="-1" strike="noStrike">
              <a:latin typeface="Arial"/>
            </a:endParaRPr>
          </a:p>
        </p:txBody>
      </p:sp>
      <p:pic>
        <p:nvPicPr>
          <p:cNvPr id="72" name="Google Shape;138;g1f4bd8e42e1_0_13" descr=""/>
          <p:cNvPicPr/>
          <p:nvPr/>
        </p:nvPicPr>
        <p:blipFill>
          <a:blip r:embed="rId1"/>
          <a:stretch/>
        </p:blipFill>
        <p:spPr>
          <a:xfrm>
            <a:off x="587520" y="1888200"/>
            <a:ext cx="2841120" cy="2130840"/>
          </a:xfrm>
          <a:prstGeom prst="rect">
            <a:avLst/>
          </a:prstGeom>
          <a:ln>
            <a:noFill/>
          </a:ln>
        </p:spPr>
      </p:pic>
      <p:sp>
        <p:nvSpPr>
          <p:cNvPr id="73" name="CustomShape 3"/>
          <p:cNvSpPr/>
          <p:nvPr/>
        </p:nvSpPr>
        <p:spPr>
          <a:xfrm>
            <a:off x="0" y="4019400"/>
            <a:ext cx="4016160" cy="1106280"/>
          </a:xfrm>
          <a:prstGeom prst="rect">
            <a:avLst/>
          </a:prstGeom>
          <a:solidFill>
            <a:srgbClr val="e0f7fa"/>
          </a:solidFill>
          <a:ln>
            <a:noFill/>
          </a:ln>
        </p:spPr>
        <p:style>
          <a:lnRef idx="0"/>
          <a:fillRef idx="0"/>
          <a:effectRef idx="0"/>
          <a:fontRef idx="minor"/>
        </p:style>
        <p:txBody>
          <a:bodyPr tIns="91440" bIns="91440" anchor="ctr">
            <a:noAutofit/>
          </a:bodyPr>
          <a:p>
            <a:pPr algn="ctr">
              <a:lnSpc>
                <a:spcPct val="100000"/>
              </a:lnSpc>
              <a:tabLst>
                <a:tab algn="l" pos="0"/>
              </a:tabLst>
            </a:pPr>
            <a:r>
              <a:rPr b="0" lang="pt-BR" sz="2100" spc="-1" strike="noStrike">
                <a:solidFill>
                  <a:srgbClr val="000000"/>
                </a:solidFill>
                <a:latin typeface="Calibri"/>
                <a:ea typeface="Calibri"/>
              </a:rPr>
              <a:t>Superfícies perfeitamente planas com alta reflexão geram imagens perfeitas.</a:t>
            </a:r>
            <a:endParaRPr b="0" lang="pt-BR" sz="2100" spc="-1" strike="noStrike">
              <a:latin typeface="Arial"/>
            </a:endParaRPr>
          </a:p>
        </p:txBody>
      </p:sp>
      <p:pic>
        <p:nvPicPr>
          <p:cNvPr id="74" name="Google Shape;140;g1f4bd8e42e1_0_13" descr=""/>
          <p:cNvPicPr/>
          <p:nvPr/>
        </p:nvPicPr>
        <p:blipFill>
          <a:blip r:embed="rId2"/>
          <a:stretch/>
        </p:blipFill>
        <p:spPr>
          <a:xfrm>
            <a:off x="5538600" y="1905480"/>
            <a:ext cx="3193920" cy="2130840"/>
          </a:xfrm>
          <a:prstGeom prst="rect">
            <a:avLst/>
          </a:prstGeom>
          <a:ln>
            <a:noFill/>
          </a:ln>
        </p:spPr>
      </p:pic>
      <p:sp>
        <p:nvSpPr>
          <p:cNvPr id="75" name="CustomShape 4"/>
          <p:cNvSpPr/>
          <p:nvPr/>
        </p:nvSpPr>
        <p:spPr>
          <a:xfrm>
            <a:off x="5127480" y="4036680"/>
            <a:ext cx="4016160" cy="1106280"/>
          </a:xfrm>
          <a:prstGeom prst="rect">
            <a:avLst/>
          </a:prstGeom>
          <a:solidFill>
            <a:srgbClr val="e0f7fa"/>
          </a:solidFill>
          <a:ln>
            <a:noFill/>
          </a:ln>
        </p:spPr>
        <p:style>
          <a:lnRef idx="0"/>
          <a:fillRef idx="0"/>
          <a:effectRef idx="0"/>
          <a:fontRef idx="minor"/>
        </p:style>
        <p:txBody>
          <a:bodyPr tIns="91440" bIns="91440" anchor="ctr">
            <a:noAutofit/>
          </a:bodyPr>
          <a:p>
            <a:pPr algn="ctr">
              <a:lnSpc>
                <a:spcPct val="100000"/>
              </a:lnSpc>
              <a:tabLst>
                <a:tab algn="l" pos="0"/>
              </a:tabLst>
            </a:pPr>
            <a:r>
              <a:rPr b="0" lang="pt-BR" sz="2100" spc="-1" strike="noStrike">
                <a:solidFill>
                  <a:srgbClr val="000000"/>
                </a:solidFill>
                <a:latin typeface="Calibri"/>
                <a:ea typeface="Calibri"/>
              </a:rPr>
              <a:t>Superfícies irregulares com alta reflexão geram imagens difusas.</a:t>
            </a:r>
            <a:endParaRPr b="0" lang="pt-BR" sz="2100" spc="-1" strike="noStrike">
              <a:latin typeface="Arial"/>
            </a:endParaRPr>
          </a:p>
        </p:txBody>
      </p:sp>
    </p:spTree>
  </p:cSld>
  <mc:AlternateContent>
    <mc:Choice Requires="p14">
      <p:transition spd="slow" p14:dur="2000"/>
    </mc:Choice>
    <mc:Fallback>
      <p:transition spd="slow"/>
    </mc:Fallback>
  </mc:AlternateContent>
  <p:timing>
    <p:tnLst>
      <p:par>
        <p:cTn id="33" dur="indefinite" restart="never" nodeType="tmRoot">
          <p:childTnLst>
            <p:seq>
              <p:cTn id="34" dur="indefinite" nodeType="mainSeq">
                <p:childTnLst>
                  <p:par>
                    <p:cTn id="35" fill="hold">
                      <p:stCondLst>
                        <p:cond delay="indefinite"/>
                      </p:stCondLst>
                      <p:childTnLst>
                        <p:par>
                          <p:cTn id="36" fill="hold">
                            <p:stCondLst>
                              <p:cond delay="0"/>
                            </p:stCondLst>
                            <p:childTnLst>
                              <p:par>
                                <p:cTn id="37" nodeType="clickEffect" fill="hold" presetClass="entr" presetID="23" presetSubtype="16">
                                  <p:stCondLst>
                                    <p:cond delay="0"/>
                                  </p:stCondLst>
                                  <p:childTnLst>
                                    <p:set>
                                      <p:cBhvr>
                                        <p:cTn id="38" dur="1" fill="hold">
                                          <p:stCondLst>
                                            <p:cond delay="0"/>
                                          </p:stCondLst>
                                        </p:cTn>
                                        <p:tgtEl>
                                          <p:spTgt spid="72"/>
                                        </p:tgtEl>
                                        <p:attrNameLst>
                                          <p:attrName>style.visibility</p:attrName>
                                        </p:attrNameLst>
                                      </p:cBhvr>
                                      <p:to>
                                        <p:strVal val="visible"/>
                                      </p:to>
                                    </p:set>
                                    <p:anim calcmode="lin" valueType="num">
                                      <p:cBhvr additive="repl">
                                        <p:cTn id="39" dur="1000"/>
                                        <p:tgtEl>
                                          <p:spTgt spid="72"/>
                                        </p:tgtEl>
                                        <p:attrNameLst>
                                          <p:attrName>ppt_w</p:attrName>
                                        </p:attrNameLst>
                                      </p:cBhvr>
                                      <p:tavLst>
                                        <p:tav tm="0">
                                          <p:val>
                                            <p:strVal val="0"/>
                                          </p:val>
                                        </p:tav>
                                        <p:tav tm="100000">
                                          <p:val>
                                            <p:strVal val="#ppt_w"/>
                                          </p:val>
                                        </p:tav>
                                      </p:tavLst>
                                    </p:anim>
                                    <p:anim calcmode="lin" valueType="num">
                                      <p:cBhvr additive="repl">
                                        <p:cTn id="40" dur="1000"/>
                                        <p:tgtEl>
                                          <p:spTgt spid="72"/>
                                        </p:tgtEl>
                                        <p:attrNameLst>
                                          <p:attrName>ppt_h</p:attrName>
                                        </p:attrNameLst>
                                      </p:cBhvr>
                                      <p:tavLst>
                                        <p:tav tm="0">
                                          <p:val>
                                            <p:strVal val="0"/>
                                          </p:val>
                                        </p:tav>
                                        <p:tav tm="100000">
                                          <p:val>
                                            <p:strVal val="#ppt_h"/>
                                          </p:val>
                                        </p:tav>
                                      </p:tavLst>
                                    </p:anim>
                                  </p:childTnLst>
                                </p:cTn>
                              </p:par>
                              <p:par>
                                <p:cTn id="41" nodeType="withEffect" fill="hold" presetClass="entr" presetID="10">
                                  <p:stCondLst>
                                    <p:cond delay="0"/>
                                  </p:stCondLst>
                                  <p:childTnLst>
                                    <p:set>
                                      <p:cBhvr>
                                        <p:cTn id="42" dur="1" fill="hold">
                                          <p:stCondLst>
                                            <p:cond delay="0"/>
                                          </p:stCondLst>
                                        </p:cTn>
                                        <p:tgtEl>
                                          <p:spTgt spid="73"/>
                                        </p:tgtEl>
                                        <p:attrNameLst>
                                          <p:attrName>style.visibility</p:attrName>
                                        </p:attrNameLst>
                                      </p:cBhvr>
                                      <p:to>
                                        <p:strVal val="visible"/>
                                      </p:to>
                                    </p:set>
                                    <p:animEffect filter="fade" transition="in">
                                      <p:cBhvr additive="repl">
                                        <p:cTn id="43" dur="1000"/>
                                        <p:tgtEl>
                                          <p:spTgt spid="73"/>
                                        </p:tgtEl>
                                      </p:cBhvr>
                                    </p:animEffect>
                                  </p:childTnLst>
                                </p:cTn>
                              </p:par>
                            </p:childTnLst>
                          </p:cTn>
                        </p:par>
                      </p:childTnLst>
                    </p:cTn>
                  </p:par>
                  <p:par>
                    <p:cTn id="44" fill="hold">
                      <p:stCondLst>
                        <p:cond delay="indefinite"/>
                      </p:stCondLst>
                      <p:childTnLst>
                        <p:par>
                          <p:cTn id="45" fill="hold">
                            <p:stCondLst>
                              <p:cond delay="0"/>
                            </p:stCondLst>
                            <p:childTnLst>
                              <p:par>
                                <p:cTn id="46" nodeType="clickEffect" fill="hold" presetClass="entr" presetID="23" presetSubtype="16">
                                  <p:stCondLst>
                                    <p:cond delay="0"/>
                                  </p:stCondLst>
                                  <p:childTnLst>
                                    <p:set>
                                      <p:cBhvr>
                                        <p:cTn id="47" dur="1" fill="hold">
                                          <p:stCondLst>
                                            <p:cond delay="0"/>
                                          </p:stCondLst>
                                        </p:cTn>
                                        <p:tgtEl>
                                          <p:spTgt spid="74"/>
                                        </p:tgtEl>
                                        <p:attrNameLst>
                                          <p:attrName>style.visibility</p:attrName>
                                        </p:attrNameLst>
                                      </p:cBhvr>
                                      <p:to>
                                        <p:strVal val="visible"/>
                                      </p:to>
                                    </p:set>
                                    <p:anim calcmode="lin" valueType="num">
                                      <p:cBhvr additive="repl">
                                        <p:cTn id="48" dur="1000"/>
                                        <p:tgtEl>
                                          <p:spTgt spid="74"/>
                                        </p:tgtEl>
                                        <p:attrNameLst>
                                          <p:attrName>ppt_w</p:attrName>
                                        </p:attrNameLst>
                                      </p:cBhvr>
                                      <p:tavLst>
                                        <p:tav tm="0">
                                          <p:val>
                                            <p:strVal val="0"/>
                                          </p:val>
                                        </p:tav>
                                        <p:tav tm="100000">
                                          <p:val>
                                            <p:strVal val="#ppt_w"/>
                                          </p:val>
                                        </p:tav>
                                      </p:tavLst>
                                    </p:anim>
                                    <p:anim calcmode="lin" valueType="num">
                                      <p:cBhvr additive="repl">
                                        <p:cTn id="49" dur="1000"/>
                                        <p:tgtEl>
                                          <p:spTgt spid="74"/>
                                        </p:tgtEl>
                                        <p:attrNameLst>
                                          <p:attrName>ppt_h</p:attrName>
                                        </p:attrNameLst>
                                      </p:cBhvr>
                                      <p:tavLst>
                                        <p:tav tm="0">
                                          <p:val>
                                            <p:strVal val="0"/>
                                          </p:val>
                                        </p:tav>
                                        <p:tav tm="100000">
                                          <p:val>
                                            <p:strVal val="#ppt_h"/>
                                          </p:val>
                                        </p:tav>
                                      </p:tavLst>
                                    </p:anim>
                                  </p:childTnLst>
                                </p:cTn>
                              </p:par>
                              <p:par>
                                <p:cTn id="50" nodeType="withEffect" fill="hold" presetClass="entr" presetID="10">
                                  <p:stCondLst>
                                    <p:cond delay="0"/>
                                  </p:stCondLst>
                                  <p:childTnLst>
                                    <p:set>
                                      <p:cBhvr>
                                        <p:cTn id="51" dur="1" fill="hold">
                                          <p:stCondLst>
                                            <p:cond delay="0"/>
                                          </p:stCondLst>
                                        </p:cTn>
                                        <p:tgtEl>
                                          <p:spTgt spid="75"/>
                                        </p:tgtEl>
                                        <p:attrNameLst>
                                          <p:attrName>style.visibility</p:attrName>
                                        </p:attrNameLst>
                                      </p:cBhvr>
                                      <p:to>
                                        <p:strVal val="visible"/>
                                      </p:to>
                                    </p:set>
                                    <p:animEffect filter="fade" transition="in">
                                      <p:cBhvr additive="repl">
                                        <p:cTn id="52" dur="1000"/>
                                        <p:tgtEl>
                                          <p:spTgt spid="7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6" name="CustomShape 1"/>
          <p:cNvSpPr/>
          <p:nvPr/>
        </p:nvSpPr>
        <p:spPr>
          <a:xfrm>
            <a:off x="1418400" y="89280"/>
            <a:ext cx="6117480" cy="522720"/>
          </a:xfrm>
          <a:prstGeom prst="rect">
            <a:avLst/>
          </a:prstGeom>
          <a:solidFill>
            <a:srgbClr val="d9d2e9"/>
          </a:solidFill>
          <a:ln w="9360">
            <a:solidFill>
              <a:srgbClr val="674ea7"/>
            </a:solidFill>
            <a:round/>
          </a:ln>
          <a:effectLst>
            <a:outerShdw algn="bl" blurRad="57150" dir="7800819" dist="114219" rotWithShape="0">
              <a:srgbClr val="674ea7">
                <a:alpha val="49000"/>
              </a:srgbClr>
            </a:outerShdw>
          </a:effectLst>
        </p:spPr>
        <p:style>
          <a:lnRef idx="0"/>
          <a:fillRef idx="0"/>
          <a:effectRef idx="0"/>
          <a:fontRef idx="minor"/>
        </p:style>
        <p:txBody>
          <a:bodyPr>
            <a:noAutofit/>
          </a:bodyPr>
          <a:p>
            <a:pPr algn="ctr">
              <a:lnSpc>
                <a:spcPct val="100000"/>
              </a:lnSpc>
              <a:tabLst>
                <a:tab algn="l" pos="0"/>
              </a:tabLst>
            </a:pPr>
            <a:r>
              <a:rPr b="1" lang="pt-BR" sz="2800" spc="-1" strike="noStrike">
                <a:solidFill>
                  <a:srgbClr val="000000"/>
                </a:solidFill>
                <a:latin typeface="Calibri"/>
                <a:ea typeface="Calibri"/>
              </a:rPr>
              <a:t>NOSSA VISÃO</a:t>
            </a:r>
            <a:endParaRPr b="0" lang="pt-BR" sz="2800" spc="-1" strike="noStrike">
              <a:latin typeface="Arial"/>
            </a:endParaRPr>
          </a:p>
        </p:txBody>
      </p:sp>
      <p:sp>
        <p:nvSpPr>
          <p:cNvPr id="77" name="CustomShape 2"/>
          <p:cNvSpPr/>
          <p:nvPr/>
        </p:nvSpPr>
        <p:spPr>
          <a:xfrm>
            <a:off x="0" y="1080720"/>
            <a:ext cx="4713120" cy="1280520"/>
          </a:xfrm>
          <a:prstGeom prst="rect">
            <a:avLst/>
          </a:prstGeom>
          <a:noFill/>
          <a:ln>
            <a:noFill/>
          </a:ln>
        </p:spPr>
        <p:style>
          <a:lnRef idx="0"/>
          <a:fillRef idx="0"/>
          <a:effectRef idx="0"/>
          <a:fontRef idx="minor"/>
        </p:style>
        <p:txBody>
          <a:bodyPr tIns="91440" bIns="91440">
            <a:spAutoFit/>
          </a:bodyPr>
          <a:p>
            <a:pPr algn="r">
              <a:lnSpc>
                <a:spcPct val="100000"/>
              </a:lnSpc>
              <a:tabLst>
                <a:tab algn="l" pos="0"/>
              </a:tabLst>
            </a:pPr>
            <a:r>
              <a:rPr b="0" lang="pt-BR" sz="2400" spc="-1" strike="noStrike">
                <a:solidFill>
                  <a:srgbClr val="000000"/>
                </a:solidFill>
                <a:latin typeface="Calibri"/>
                <a:ea typeface="Calibri"/>
              </a:rPr>
              <a:t>A maioria dos objetos que observamos no dia a dia, emitem luz refletida.</a:t>
            </a:r>
            <a:endParaRPr b="0" lang="pt-BR" sz="2400" spc="-1" strike="noStrike">
              <a:latin typeface="Arial"/>
            </a:endParaRPr>
          </a:p>
        </p:txBody>
      </p:sp>
      <p:pic>
        <p:nvPicPr>
          <p:cNvPr id="78" name="Google Shape;149;g1f4bd8e42e1_0_24" descr=""/>
          <p:cNvPicPr/>
          <p:nvPr/>
        </p:nvPicPr>
        <p:blipFill>
          <a:blip r:embed="rId1"/>
          <a:stretch/>
        </p:blipFill>
        <p:spPr>
          <a:xfrm>
            <a:off x="4713120" y="765000"/>
            <a:ext cx="4278240" cy="2518200"/>
          </a:xfrm>
          <a:prstGeom prst="rect">
            <a:avLst/>
          </a:prstGeom>
          <a:ln>
            <a:noFill/>
          </a:ln>
        </p:spPr>
      </p:pic>
      <p:sp>
        <p:nvSpPr>
          <p:cNvPr id="79" name="CustomShape 3"/>
          <p:cNvSpPr/>
          <p:nvPr/>
        </p:nvSpPr>
        <p:spPr>
          <a:xfrm>
            <a:off x="4354560" y="3470040"/>
            <a:ext cx="4788720" cy="1645560"/>
          </a:xfrm>
          <a:prstGeom prst="rect">
            <a:avLst/>
          </a:prstGeom>
          <a:noFill/>
          <a:ln>
            <a:noFill/>
          </a:ln>
        </p:spPr>
        <p:style>
          <a:lnRef idx="0"/>
          <a:fillRef idx="0"/>
          <a:effectRef idx="0"/>
          <a:fontRef idx="minor"/>
        </p:style>
        <p:txBody>
          <a:bodyPr tIns="91440" bIns="91440">
            <a:spAutoFit/>
          </a:bodyPr>
          <a:p>
            <a:pPr>
              <a:lnSpc>
                <a:spcPct val="100000"/>
              </a:lnSpc>
              <a:tabLst>
                <a:tab algn="l" pos="0"/>
              </a:tabLst>
            </a:pPr>
            <a:r>
              <a:rPr b="0" lang="pt-BR" sz="2400" spc="-1" strike="noStrike">
                <a:solidFill>
                  <a:srgbClr val="000000"/>
                </a:solidFill>
                <a:latin typeface="Calibri"/>
                <a:ea typeface="Calibri"/>
              </a:rPr>
              <a:t>Quando a superfície possui um alto índice de reflexão(&gt;90%) forma-se um espelho.</a:t>
            </a:r>
            <a:endParaRPr b="0" lang="pt-BR" sz="2400" spc="-1" strike="noStrike">
              <a:latin typeface="Arial"/>
            </a:endParaRPr>
          </a:p>
        </p:txBody>
      </p:sp>
      <p:pic>
        <p:nvPicPr>
          <p:cNvPr id="80" name="Google Shape;151;g1f4bd8e42e1_0_24" descr=""/>
          <p:cNvPicPr/>
          <p:nvPr/>
        </p:nvPicPr>
        <p:blipFill>
          <a:blip r:embed="rId2"/>
          <a:stretch/>
        </p:blipFill>
        <p:spPr>
          <a:xfrm>
            <a:off x="76320" y="2660760"/>
            <a:ext cx="4278240" cy="2406240"/>
          </a:xfrm>
          <a:prstGeom prst="rect">
            <a:avLst/>
          </a:prstGeom>
          <a:ln>
            <a:noFill/>
          </a:ln>
        </p:spPr>
      </p:pic>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1" name="CustomShape 1"/>
          <p:cNvSpPr/>
          <p:nvPr/>
        </p:nvSpPr>
        <p:spPr>
          <a:xfrm>
            <a:off x="0" y="4155120"/>
            <a:ext cx="1825560" cy="1279800"/>
          </a:xfrm>
          <a:prstGeom prst="rect">
            <a:avLst/>
          </a:prstGeom>
          <a:noFill/>
          <a:ln>
            <a:noFill/>
          </a:ln>
        </p:spPr>
        <p:style>
          <a:lnRef idx="0"/>
          <a:fillRef idx="0"/>
          <a:effectRef idx="0"/>
          <a:fontRef idx="minor"/>
        </p:style>
        <p:txBody>
          <a:bodyPr tIns="91440" bIns="91440">
            <a:spAutoFit/>
          </a:bodyPr>
          <a:p>
            <a:pPr>
              <a:lnSpc>
                <a:spcPct val="100000"/>
              </a:lnSpc>
              <a:tabLst>
                <a:tab algn="l" pos="0"/>
              </a:tabLst>
            </a:pPr>
            <a:r>
              <a:rPr b="1" i="1" lang="pt-BR" sz="2400" spc="-1" strike="noStrike">
                <a:solidFill>
                  <a:srgbClr val="3c78d8"/>
                </a:solidFill>
                <a:latin typeface="Calibri"/>
                <a:ea typeface="Calibri"/>
              </a:rPr>
              <a:t>Sugestão de resposta:</a:t>
            </a:r>
            <a:endParaRPr b="0" lang="pt-BR" sz="2400" spc="-1" strike="noStrike">
              <a:latin typeface="Arial"/>
            </a:endParaRPr>
          </a:p>
        </p:txBody>
      </p:sp>
      <p:sp>
        <p:nvSpPr>
          <p:cNvPr id="82" name="CustomShape 2"/>
          <p:cNvSpPr/>
          <p:nvPr/>
        </p:nvSpPr>
        <p:spPr>
          <a:xfrm>
            <a:off x="1825920" y="4155120"/>
            <a:ext cx="7317720" cy="1279800"/>
          </a:xfrm>
          <a:prstGeom prst="rect">
            <a:avLst/>
          </a:prstGeom>
          <a:noFill/>
          <a:ln>
            <a:noFill/>
          </a:ln>
        </p:spPr>
        <p:style>
          <a:lnRef idx="0"/>
          <a:fillRef idx="0"/>
          <a:effectRef idx="0"/>
          <a:fontRef idx="minor"/>
        </p:style>
        <p:txBody>
          <a:bodyPr tIns="91440" bIns="91440">
            <a:spAutoFit/>
          </a:bodyPr>
          <a:p>
            <a:pPr>
              <a:lnSpc>
                <a:spcPct val="100000"/>
              </a:lnSpc>
              <a:tabLst>
                <a:tab algn="l" pos="0"/>
              </a:tabLst>
            </a:pPr>
            <a:r>
              <a:rPr b="0" lang="pt-BR" sz="2400" spc="-1" strike="noStrike">
                <a:solidFill>
                  <a:srgbClr val="ff0000"/>
                </a:solidFill>
                <a:latin typeface="Calibri"/>
                <a:ea typeface="Calibri"/>
              </a:rPr>
              <a:t>Principalmente a reflexão na tela que observamos e/ou a refração nas lentes usadas.</a:t>
            </a:r>
            <a:endParaRPr b="0" lang="pt-BR" sz="2400" spc="-1" strike="noStrike">
              <a:latin typeface="Arial"/>
            </a:endParaRPr>
          </a:p>
        </p:txBody>
      </p:sp>
      <p:sp>
        <p:nvSpPr>
          <p:cNvPr id="83" name="CustomShape 3"/>
          <p:cNvSpPr/>
          <p:nvPr/>
        </p:nvSpPr>
        <p:spPr>
          <a:xfrm>
            <a:off x="459720" y="3231720"/>
            <a:ext cx="8278560" cy="914760"/>
          </a:xfrm>
          <a:prstGeom prst="rect">
            <a:avLst/>
          </a:prstGeom>
          <a:noFill/>
          <a:ln w="19080">
            <a:solidFill>
              <a:srgbClr val="00b0f0"/>
            </a:solidFill>
            <a:prstDash val="dash"/>
            <a:round/>
          </a:ln>
        </p:spPr>
        <p:style>
          <a:lnRef idx="0"/>
          <a:fillRef idx="0"/>
          <a:effectRef idx="0"/>
          <a:fontRef idx="minor"/>
        </p:style>
        <p:txBody>
          <a:bodyPr tIns="91440" bIns="91440">
            <a:spAutoFit/>
          </a:bodyPr>
          <a:p>
            <a:pPr algn="r">
              <a:lnSpc>
                <a:spcPct val="100000"/>
              </a:lnSpc>
              <a:tabLst>
                <a:tab algn="l" pos="0"/>
              </a:tabLst>
            </a:pPr>
            <a:r>
              <a:rPr b="0" i="1" lang="pt-BR" sz="2400" spc="-1" strike="noStrike">
                <a:solidFill>
                  <a:srgbClr val="000000"/>
                </a:solidFill>
                <a:latin typeface="Calibri"/>
                <a:ea typeface="Calibri"/>
              </a:rPr>
              <a:t>Você sabe dizer quais fenômenos ópticos estão envolvidos nos cinemas?</a:t>
            </a:r>
            <a:endParaRPr b="0" lang="pt-BR" sz="2400" spc="-1" strike="noStrike">
              <a:latin typeface="Arial"/>
            </a:endParaRPr>
          </a:p>
        </p:txBody>
      </p:sp>
      <p:sp>
        <p:nvSpPr>
          <p:cNvPr id="84" name="CustomShape 4"/>
          <p:cNvSpPr/>
          <p:nvPr/>
        </p:nvSpPr>
        <p:spPr>
          <a:xfrm>
            <a:off x="144360" y="3231720"/>
            <a:ext cx="781200" cy="777240"/>
          </a:xfrm>
          <a:prstGeom prst="ellipse">
            <a:avLst/>
          </a:prstGeom>
          <a:blipFill rotWithShape="0">
            <a:blip r:embed="rId1"/>
            <a:stretch>
              <a:fillRect l="0" t="151587" r="0" b="106349"/>
            </a:stretch>
          </a:blipFill>
          <a:ln w="19080">
            <a:solidFill>
              <a:srgbClr val="00b0f0"/>
            </a:solidFill>
            <a:prstDash val="dash"/>
            <a:round/>
          </a:ln>
        </p:spPr>
        <p:style>
          <a:lnRef idx="0"/>
          <a:fillRef idx="0"/>
          <a:effectRef idx="0"/>
          <a:fontRef idx="minor"/>
        </p:style>
      </p:sp>
      <p:pic>
        <p:nvPicPr>
          <p:cNvPr id="85" name="Google Shape;161;g2bad7954cad_1_80" descr=""/>
          <p:cNvPicPr/>
          <p:nvPr/>
        </p:nvPicPr>
        <p:blipFill>
          <a:blip r:embed="rId2"/>
          <a:srcRect l="4818" t="5701" r="10895" b="4173"/>
          <a:stretch/>
        </p:blipFill>
        <p:spPr>
          <a:xfrm>
            <a:off x="76320" y="76320"/>
            <a:ext cx="543960" cy="591840"/>
          </a:xfrm>
          <a:prstGeom prst="rect">
            <a:avLst/>
          </a:prstGeom>
          <a:ln>
            <a:noFill/>
          </a:ln>
        </p:spPr>
      </p:pic>
      <p:sp>
        <p:nvSpPr>
          <p:cNvPr id="86" name="CustomShape 5"/>
          <p:cNvSpPr/>
          <p:nvPr/>
        </p:nvSpPr>
        <p:spPr>
          <a:xfrm>
            <a:off x="369720" y="360360"/>
            <a:ext cx="826200" cy="307800"/>
          </a:xfrm>
          <a:prstGeom prst="roundRect">
            <a:avLst>
              <a:gd name="adj" fmla="val 16667"/>
            </a:avLst>
          </a:prstGeom>
          <a:noFill/>
          <a:ln>
            <a:noFill/>
          </a:ln>
        </p:spPr>
        <p:style>
          <a:lnRef idx="0"/>
          <a:fillRef idx="0"/>
          <a:effectRef idx="0"/>
          <a:fontRef idx="minor"/>
        </p:style>
        <p:txBody>
          <a:bodyPr lIns="119880" rIns="119880" tIns="119880" bIns="119880" anchor="ctr">
            <a:noAutofit/>
          </a:bodyPr>
          <a:p>
            <a:pPr algn="r">
              <a:lnSpc>
                <a:spcPct val="100000"/>
              </a:lnSpc>
              <a:tabLst>
                <a:tab algn="l" pos="0"/>
              </a:tabLst>
            </a:pPr>
            <a:r>
              <a:rPr b="1" lang="pt-BR" sz="1500" spc="-1" strike="noStrike">
                <a:solidFill>
                  <a:srgbClr val="000000"/>
                </a:solidFill>
                <a:latin typeface="Calibri"/>
                <a:ea typeface="Calibri"/>
              </a:rPr>
              <a:t>02 min</a:t>
            </a:r>
            <a:endParaRPr b="0" lang="pt-BR" sz="1500" spc="-1" strike="noStrike">
              <a:latin typeface="Arial"/>
            </a:endParaRPr>
          </a:p>
        </p:txBody>
      </p:sp>
      <p:sp>
        <p:nvSpPr>
          <p:cNvPr id="87" name="CustomShape 6"/>
          <p:cNvSpPr/>
          <p:nvPr/>
        </p:nvSpPr>
        <p:spPr>
          <a:xfrm>
            <a:off x="4724640" y="599400"/>
            <a:ext cx="4367160" cy="3474360"/>
          </a:xfrm>
          <a:prstGeom prst="rect">
            <a:avLst/>
          </a:prstGeom>
          <a:noFill/>
          <a:ln>
            <a:noFill/>
          </a:ln>
        </p:spPr>
        <p:style>
          <a:lnRef idx="0"/>
          <a:fillRef idx="0"/>
          <a:effectRef idx="0"/>
          <a:fontRef idx="minor"/>
        </p:style>
        <p:txBody>
          <a:bodyPr tIns="91440" bIns="91440">
            <a:spAutoFit/>
          </a:bodyPr>
          <a:p>
            <a:pPr algn="ctr">
              <a:lnSpc>
                <a:spcPct val="100000"/>
              </a:lnSpc>
              <a:tabLst>
                <a:tab algn="l" pos="0"/>
              </a:tabLst>
            </a:pPr>
            <a:r>
              <a:rPr b="0" lang="pt-BR" sz="2400" spc="-1" strike="noStrike">
                <a:solidFill>
                  <a:srgbClr val="000000"/>
                </a:solidFill>
                <a:latin typeface="Calibri"/>
                <a:ea typeface="Calibri"/>
              </a:rPr>
              <a:t>As salas de projeção (cinemas) evoluíram muito com o desenvolvimento tecnológico. A formação de imagens na tela são explicadas pela Óptica. Elas são fenômenos físicos que podem ser facilmente reproduzidos.</a:t>
            </a:r>
            <a:endParaRPr b="0" lang="pt-BR" sz="2400" spc="-1" strike="noStrike">
              <a:latin typeface="Arial"/>
            </a:endParaRPr>
          </a:p>
        </p:txBody>
      </p:sp>
      <p:pic>
        <p:nvPicPr>
          <p:cNvPr id="88" name="Google Shape;164;g2bad7954cad_1_80" descr=""/>
          <p:cNvPicPr/>
          <p:nvPr/>
        </p:nvPicPr>
        <p:blipFill>
          <a:blip r:embed="rId3"/>
          <a:stretch/>
        </p:blipFill>
        <p:spPr>
          <a:xfrm>
            <a:off x="179280" y="956880"/>
            <a:ext cx="4419360" cy="1930320"/>
          </a:xfrm>
          <a:prstGeom prst="rect">
            <a:avLst/>
          </a:prstGeom>
          <a:ln>
            <a:noFill/>
          </a:ln>
        </p:spPr>
      </p:pic>
      <p:sp>
        <p:nvSpPr>
          <p:cNvPr id="89" name="CustomShape 7"/>
          <p:cNvSpPr/>
          <p:nvPr/>
        </p:nvSpPr>
        <p:spPr>
          <a:xfrm>
            <a:off x="1418400" y="89280"/>
            <a:ext cx="6117480" cy="522720"/>
          </a:xfrm>
          <a:prstGeom prst="rect">
            <a:avLst/>
          </a:prstGeom>
          <a:solidFill>
            <a:srgbClr val="d9d2e9"/>
          </a:solidFill>
          <a:ln w="9360">
            <a:solidFill>
              <a:srgbClr val="674ea7"/>
            </a:solidFill>
            <a:round/>
          </a:ln>
          <a:effectLst>
            <a:outerShdw algn="bl" blurRad="57150" dir="7800819" dist="114219" rotWithShape="0">
              <a:srgbClr val="674ea7">
                <a:alpha val="49000"/>
              </a:srgbClr>
            </a:outerShdw>
          </a:effectLst>
        </p:spPr>
        <p:style>
          <a:lnRef idx="0"/>
          <a:fillRef idx="0"/>
          <a:effectRef idx="0"/>
          <a:fontRef idx="minor"/>
        </p:style>
        <p:txBody>
          <a:bodyPr>
            <a:noAutofit/>
          </a:bodyPr>
          <a:p>
            <a:pPr algn="ctr">
              <a:lnSpc>
                <a:spcPct val="100000"/>
              </a:lnSpc>
              <a:tabLst>
                <a:tab algn="l" pos="0"/>
              </a:tabLst>
            </a:pPr>
            <a:r>
              <a:rPr b="1" lang="pt-BR" sz="2800" spc="-1" strike="noStrike">
                <a:solidFill>
                  <a:srgbClr val="000000"/>
                </a:solidFill>
                <a:latin typeface="Calibri"/>
                <a:ea typeface="Calibri"/>
              </a:rPr>
              <a:t>PARA SABER </a:t>
            </a:r>
            <a:endParaRPr b="0" lang="pt-BR" sz="2800" spc="-1" strike="noStrike">
              <a:latin typeface="Arial"/>
            </a:endParaRPr>
          </a:p>
        </p:txBody>
      </p:sp>
    </p:spTree>
  </p:cSld>
  <mc:AlternateContent>
    <mc:Choice Requires="p14">
      <p:transition spd="slow" p14:dur="2000"/>
    </mc:Choice>
    <mc:Fallback>
      <p:transition spd="slow"/>
    </mc:Fallback>
  </mc:AlternateContent>
  <p:timing>
    <p:tnLst>
      <p:par>
        <p:cTn id="53" dur="indefinite" restart="never" nodeType="tmRoot">
          <p:childTnLst>
            <p:seq>
              <p:cTn id="54" dur="indefinite" nodeType="mainSeq">
                <p:childTnLst>
                  <p:par>
                    <p:cTn id="55" fill="hold">
                      <p:stCondLst>
                        <p:cond delay="indefinite"/>
                      </p:stCondLst>
                      <p:childTnLst>
                        <p:par>
                          <p:cTn id="56" fill="hold">
                            <p:stCondLst>
                              <p:cond delay="0"/>
                            </p:stCondLst>
                            <p:childTnLst>
                              <p:par>
                                <p:cTn id="57" nodeType="clickEffect" fill="hold" presetClass="entr" presetID="1">
                                  <p:stCondLst>
                                    <p:cond delay="0"/>
                                  </p:stCondLst>
                                  <p:childTnLst>
                                    <p:set>
                                      <p:cBhvr>
                                        <p:cTn id="58" dur="1" fill="hold">
                                          <p:stCondLst>
                                            <p:cond delay="0"/>
                                          </p:stCondLst>
                                        </p:cTn>
                                        <p:tgtEl>
                                          <p:spTgt spid="82"/>
                                        </p:tgtEl>
                                        <p:attrNameLst>
                                          <p:attrName>style.visibility</p:attrName>
                                        </p:attrNameLst>
                                      </p:cBhvr>
                                      <p:to>
                                        <p:strVal val="visible"/>
                                      </p:to>
                                    </p:set>
                                  </p:childTnLst>
                                </p:cTn>
                              </p:par>
                              <p:par>
                                <p:cTn id="59" nodeType="withEffect" fill="hold" presetClass="entr" presetID="1">
                                  <p:stCondLst>
                                    <p:cond delay="0"/>
                                  </p:stCondLst>
                                  <p:childTnLst>
                                    <p:set>
                                      <p:cBhvr>
                                        <p:cTn id="60" dur="1" fill="hold">
                                          <p:stCondLst>
                                            <p:cond delay="0"/>
                                          </p:stCondLst>
                                        </p:cTn>
                                        <p:tgtEl>
                                          <p:spTgt spid="8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90" name="Google Shape;171;g1f4bd8e42e1_0_54" descr=""/>
          <p:cNvPicPr/>
          <p:nvPr/>
        </p:nvPicPr>
        <p:blipFill>
          <a:blip r:embed="rId1"/>
          <a:stretch/>
        </p:blipFill>
        <p:spPr>
          <a:xfrm>
            <a:off x="0" y="1166760"/>
            <a:ext cx="4029120" cy="2684160"/>
          </a:xfrm>
          <a:prstGeom prst="rect">
            <a:avLst/>
          </a:prstGeom>
          <a:ln>
            <a:noFill/>
          </a:ln>
        </p:spPr>
      </p:pic>
      <p:pic>
        <p:nvPicPr>
          <p:cNvPr id="91" name="Google Shape;172;g1f4bd8e42e1_0_54" descr=""/>
          <p:cNvPicPr/>
          <p:nvPr/>
        </p:nvPicPr>
        <p:blipFill>
          <a:blip r:embed="rId2"/>
          <a:stretch/>
        </p:blipFill>
        <p:spPr>
          <a:xfrm>
            <a:off x="0" y="1166760"/>
            <a:ext cx="4029120" cy="2684160"/>
          </a:xfrm>
          <a:prstGeom prst="rect">
            <a:avLst/>
          </a:prstGeom>
          <a:ln>
            <a:noFill/>
          </a:ln>
        </p:spPr>
      </p:pic>
      <p:pic>
        <p:nvPicPr>
          <p:cNvPr id="92" name="Google Shape;173;g1f4bd8e42e1_0_54" descr=""/>
          <p:cNvPicPr/>
          <p:nvPr/>
        </p:nvPicPr>
        <p:blipFill>
          <a:blip r:embed="rId3"/>
          <a:stretch/>
        </p:blipFill>
        <p:spPr>
          <a:xfrm>
            <a:off x="0" y="1166760"/>
            <a:ext cx="4029120" cy="2684160"/>
          </a:xfrm>
          <a:prstGeom prst="rect">
            <a:avLst/>
          </a:prstGeom>
          <a:ln>
            <a:noFill/>
          </a:ln>
        </p:spPr>
      </p:pic>
      <p:pic>
        <p:nvPicPr>
          <p:cNvPr id="93" name="Google Shape;174;g1f4bd8e42e1_0_54" descr=""/>
          <p:cNvPicPr/>
          <p:nvPr/>
        </p:nvPicPr>
        <p:blipFill>
          <a:blip r:embed="rId4"/>
          <a:stretch/>
        </p:blipFill>
        <p:spPr>
          <a:xfrm>
            <a:off x="0" y="1166760"/>
            <a:ext cx="4029120" cy="2684160"/>
          </a:xfrm>
          <a:prstGeom prst="rect">
            <a:avLst/>
          </a:prstGeom>
          <a:ln>
            <a:noFill/>
          </a:ln>
        </p:spPr>
      </p:pic>
      <p:pic>
        <p:nvPicPr>
          <p:cNvPr id="94" name="Google Shape;175;g1f4bd8e42e1_0_54" descr=""/>
          <p:cNvPicPr/>
          <p:nvPr/>
        </p:nvPicPr>
        <p:blipFill>
          <a:blip r:embed="rId5"/>
          <a:stretch/>
        </p:blipFill>
        <p:spPr>
          <a:xfrm>
            <a:off x="45000" y="1121760"/>
            <a:ext cx="3624120" cy="2414160"/>
          </a:xfrm>
          <a:prstGeom prst="rect">
            <a:avLst/>
          </a:prstGeom>
          <a:ln>
            <a:noFill/>
          </a:ln>
        </p:spPr>
      </p:pic>
      <p:sp>
        <p:nvSpPr>
          <p:cNvPr id="95" name="CustomShape 1"/>
          <p:cNvSpPr/>
          <p:nvPr/>
        </p:nvSpPr>
        <p:spPr>
          <a:xfrm>
            <a:off x="355320" y="89280"/>
            <a:ext cx="7452000" cy="522720"/>
          </a:xfrm>
          <a:prstGeom prst="rect">
            <a:avLst/>
          </a:prstGeom>
          <a:solidFill>
            <a:srgbClr val="d9d2e9"/>
          </a:solidFill>
          <a:ln w="9360">
            <a:solidFill>
              <a:srgbClr val="674ea7"/>
            </a:solidFill>
            <a:round/>
          </a:ln>
          <a:effectLst>
            <a:outerShdw algn="bl" blurRad="57150" dir="7800819" dist="114219" rotWithShape="0">
              <a:srgbClr val="674ea7">
                <a:alpha val="49000"/>
              </a:srgbClr>
            </a:outerShdw>
          </a:effectLst>
        </p:spPr>
        <p:style>
          <a:lnRef idx="0"/>
          <a:fillRef idx="0"/>
          <a:effectRef idx="0"/>
          <a:fontRef idx="minor"/>
        </p:style>
        <p:txBody>
          <a:bodyPr>
            <a:noAutofit/>
          </a:bodyPr>
          <a:p>
            <a:pPr algn="ctr">
              <a:lnSpc>
                <a:spcPct val="100000"/>
              </a:lnSpc>
              <a:tabLst>
                <a:tab algn="l" pos="0"/>
              </a:tabLst>
            </a:pPr>
            <a:r>
              <a:rPr b="1" lang="pt-BR" sz="1800" spc="-1" strike="noStrike">
                <a:solidFill>
                  <a:srgbClr val="000000"/>
                </a:solidFill>
                <a:latin typeface="Calibri"/>
                <a:ea typeface="Calibri"/>
              </a:rPr>
              <a:t>FORMAÇÃO DE IMAGENS EM </a:t>
            </a:r>
            <a:r>
              <a:rPr b="1" lang="pt-BR" sz="2200" spc="-1" strike="noStrike">
                <a:solidFill>
                  <a:srgbClr val="000000"/>
                </a:solidFill>
                <a:latin typeface="Calibri"/>
                <a:ea typeface="Calibri"/>
              </a:rPr>
              <a:t>ESPELHOS PLANOS</a:t>
            </a:r>
            <a:endParaRPr b="0" lang="pt-BR" sz="2200" spc="-1" strike="noStrike">
              <a:latin typeface="Arial"/>
            </a:endParaRPr>
          </a:p>
        </p:txBody>
      </p:sp>
      <p:sp>
        <p:nvSpPr>
          <p:cNvPr id="96" name="CustomShape 2"/>
          <p:cNvSpPr/>
          <p:nvPr/>
        </p:nvSpPr>
        <p:spPr>
          <a:xfrm>
            <a:off x="0" y="612720"/>
            <a:ext cx="2479320" cy="487800"/>
          </a:xfrm>
          <a:prstGeom prst="rect">
            <a:avLst/>
          </a:prstGeom>
          <a:noFill/>
          <a:ln>
            <a:noFill/>
          </a:ln>
        </p:spPr>
        <p:style>
          <a:lnRef idx="0"/>
          <a:fillRef idx="0"/>
          <a:effectRef idx="0"/>
          <a:fontRef idx="minor"/>
        </p:style>
        <p:txBody>
          <a:bodyPr tIns="91440" bIns="91440">
            <a:spAutoFit/>
          </a:bodyPr>
          <a:p>
            <a:pPr>
              <a:lnSpc>
                <a:spcPct val="100000"/>
              </a:lnSpc>
              <a:tabLst>
                <a:tab algn="l" pos="0"/>
              </a:tabLst>
            </a:pPr>
            <a:r>
              <a:rPr b="0" lang="pt-BR" sz="2000" spc="-1" strike="noStrike">
                <a:solidFill>
                  <a:srgbClr val="000000"/>
                </a:solidFill>
                <a:latin typeface="Calibri"/>
                <a:ea typeface="Calibri"/>
              </a:rPr>
              <a:t>Observe a figura:</a:t>
            </a:r>
            <a:endParaRPr b="0" lang="pt-BR" sz="2000" spc="-1" strike="noStrike">
              <a:latin typeface="Arial"/>
            </a:endParaRPr>
          </a:p>
        </p:txBody>
      </p:sp>
      <p:sp>
        <p:nvSpPr>
          <p:cNvPr id="97" name="CustomShape 3"/>
          <p:cNvSpPr/>
          <p:nvPr/>
        </p:nvSpPr>
        <p:spPr>
          <a:xfrm>
            <a:off x="3426480" y="612720"/>
            <a:ext cx="5641200" cy="731880"/>
          </a:xfrm>
          <a:prstGeom prst="rect">
            <a:avLst/>
          </a:prstGeom>
          <a:noFill/>
          <a:ln>
            <a:noFill/>
          </a:ln>
        </p:spPr>
        <p:style>
          <a:lnRef idx="0"/>
          <a:fillRef idx="0"/>
          <a:effectRef idx="0"/>
          <a:fontRef idx="minor"/>
        </p:style>
        <p:txBody>
          <a:bodyPr tIns="91440" bIns="91440">
            <a:spAutoFit/>
          </a:bodyPr>
          <a:p>
            <a:pPr>
              <a:lnSpc>
                <a:spcPct val="100000"/>
              </a:lnSpc>
              <a:tabLst>
                <a:tab algn="l" pos="0"/>
              </a:tabLst>
            </a:pPr>
            <a:r>
              <a:rPr b="0" lang="pt-BR" sz="1800" spc="-1" strike="noStrike">
                <a:solidFill>
                  <a:srgbClr val="000000"/>
                </a:solidFill>
                <a:latin typeface="Calibri"/>
                <a:ea typeface="Calibri"/>
              </a:rPr>
              <a:t>A luz incide na garrafa e é refletida. Essa luz chega ao espelho e é refletida para o olho.</a:t>
            </a:r>
            <a:endParaRPr b="0" lang="pt-BR" sz="1800" spc="-1" strike="noStrike">
              <a:latin typeface="Arial"/>
            </a:endParaRPr>
          </a:p>
        </p:txBody>
      </p:sp>
      <p:sp>
        <p:nvSpPr>
          <p:cNvPr id="98" name="CustomShape 4"/>
          <p:cNvSpPr/>
          <p:nvPr/>
        </p:nvSpPr>
        <p:spPr>
          <a:xfrm>
            <a:off x="3565440" y="2176920"/>
            <a:ext cx="5497920" cy="731880"/>
          </a:xfrm>
          <a:prstGeom prst="rect">
            <a:avLst/>
          </a:prstGeom>
          <a:noFill/>
          <a:ln>
            <a:noFill/>
          </a:ln>
        </p:spPr>
        <p:style>
          <a:lnRef idx="0"/>
          <a:fillRef idx="0"/>
          <a:effectRef idx="0"/>
          <a:fontRef idx="minor"/>
        </p:style>
        <p:txBody>
          <a:bodyPr tIns="91440" bIns="91440">
            <a:spAutoFit/>
          </a:bodyPr>
          <a:p>
            <a:pPr>
              <a:lnSpc>
                <a:spcPct val="100000"/>
              </a:lnSpc>
              <a:tabLst>
                <a:tab algn="l" pos="0"/>
              </a:tabLst>
            </a:pPr>
            <a:r>
              <a:rPr b="0" lang="pt-BR" sz="1800" spc="-1" strike="noStrike">
                <a:solidFill>
                  <a:srgbClr val="000000"/>
                </a:solidFill>
                <a:latin typeface="Calibri"/>
                <a:ea typeface="Calibri"/>
              </a:rPr>
              <a:t>O olho percebe(vê) no interior do espelho a imagem da garrafa.</a:t>
            </a:r>
            <a:endParaRPr b="0" lang="pt-BR" sz="1800" spc="-1" strike="noStrike">
              <a:latin typeface="Arial"/>
            </a:endParaRPr>
          </a:p>
        </p:txBody>
      </p:sp>
      <p:sp>
        <p:nvSpPr>
          <p:cNvPr id="99" name="CustomShape 5"/>
          <p:cNvSpPr/>
          <p:nvPr/>
        </p:nvSpPr>
        <p:spPr>
          <a:xfrm>
            <a:off x="3076920" y="2927880"/>
            <a:ext cx="5869800" cy="731880"/>
          </a:xfrm>
          <a:prstGeom prst="rect">
            <a:avLst/>
          </a:prstGeom>
          <a:noFill/>
          <a:ln>
            <a:noFill/>
          </a:ln>
        </p:spPr>
        <p:style>
          <a:lnRef idx="0"/>
          <a:fillRef idx="0"/>
          <a:effectRef idx="0"/>
          <a:fontRef idx="minor"/>
        </p:style>
        <p:txBody>
          <a:bodyPr tIns="91440" bIns="91440">
            <a:spAutoFit/>
          </a:bodyPr>
          <a:p>
            <a:pPr>
              <a:lnSpc>
                <a:spcPct val="100000"/>
              </a:lnSpc>
              <a:tabLst>
                <a:tab algn="l" pos="0"/>
              </a:tabLst>
            </a:pPr>
            <a:r>
              <a:rPr b="0" lang="pt-BR" sz="1800" spc="-1" strike="noStrike">
                <a:solidFill>
                  <a:srgbClr val="000000"/>
                </a:solidFill>
                <a:latin typeface="Calibri"/>
                <a:ea typeface="Calibri"/>
              </a:rPr>
              <a:t>A imagem observada está equidistante (mesma distância) do espelho em relação ao objeto.</a:t>
            </a:r>
            <a:endParaRPr b="0" lang="pt-BR" sz="1800" spc="-1" strike="noStrike">
              <a:latin typeface="Arial"/>
            </a:endParaRPr>
          </a:p>
        </p:txBody>
      </p:sp>
      <p:sp>
        <p:nvSpPr>
          <p:cNvPr id="100" name="CustomShape 6"/>
          <p:cNvSpPr/>
          <p:nvPr/>
        </p:nvSpPr>
        <p:spPr>
          <a:xfrm>
            <a:off x="211320" y="3788640"/>
            <a:ext cx="8766000" cy="1006200"/>
          </a:xfrm>
          <a:prstGeom prst="rect">
            <a:avLst/>
          </a:prstGeom>
          <a:noFill/>
          <a:ln w="28440">
            <a:solidFill>
              <a:srgbClr val="00b0f0"/>
            </a:solidFill>
            <a:prstDash val="dashDot"/>
            <a:round/>
          </a:ln>
        </p:spPr>
        <p:style>
          <a:lnRef idx="0"/>
          <a:fillRef idx="0"/>
          <a:effectRef idx="0"/>
          <a:fontRef idx="minor"/>
        </p:style>
        <p:txBody>
          <a:bodyPr tIns="91440" bIns="91440">
            <a:spAutoFit/>
          </a:bodyPr>
          <a:p>
            <a:pPr algn="ctr">
              <a:lnSpc>
                <a:spcPct val="100000"/>
              </a:lnSpc>
              <a:tabLst>
                <a:tab algn="l" pos="0"/>
              </a:tabLst>
            </a:pPr>
            <a:r>
              <a:rPr b="0" lang="pt-BR" sz="1800" spc="-1" strike="noStrike">
                <a:solidFill>
                  <a:srgbClr val="000000"/>
                </a:solidFill>
                <a:latin typeface="Calibri"/>
                <a:ea typeface="Calibri"/>
              </a:rPr>
              <a:t>Os espelhos são classificados em </a:t>
            </a:r>
            <a:r>
              <a:rPr b="1" lang="pt-BR" sz="1800" spc="-1" strike="noStrike">
                <a:solidFill>
                  <a:srgbClr val="000000"/>
                </a:solidFill>
                <a:latin typeface="Calibri"/>
                <a:ea typeface="Calibri"/>
              </a:rPr>
              <a:t>planos </a:t>
            </a:r>
            <a:r>
              <a:rPr b="0" lang="pt-BR" sz="1800" spc="-1" strike="noStrike">
                <a:solidFill>
                  <a:srgbClr val="000000"/>
                </a:solidFill>
                <a:latin typeface="Calibri"/>
                <a:ea typeface="Calibri"/>
              </a:rPr>
              <a:t>ou </a:t>
            </a:r>
            <a:r>
              <a:rPr b="1" lang="pt-BR" sz="1800" spc="-1" strike="noStrike">
                <a:solidFill>
                  <a:srgbClr val="000000"/>
                </a:solidFill>
                <a:latin typeface="Calibri"/>
                <a:ea typeface="Calibri"/>
              </a:rPr>
              <a:t>curvos</a:t>
            </a:r>
            <a:r>
              <a:rPr b="0" lang="pt-BR" sz="1800" spc="-1" strike="noStrike">
                <a:solidFill>
                  <a:srgbClr val="000000"/>
                </a:solidFill>
                <a:latin typeface="Calibri"/>
                <a:ea typeface="Calibri"/>
              </a:rPr>
              <a:t>, dependendo de sua geometria. Nos espelhos planos as imagens geradas sempre são virtuais, que não podem ser projetadas.</a:t>
            </a:r>
            <a:endParaRPr b="0" lang="pt-BR" sz="1800" spc="-1" strike="noStrike">
              <a:latin typeface="Arial"/>
            </a:endParaRPr>
          </a:p>
        </p:txBody>
      </p:sp>
      <p:sp>
        <p:nvSpPr>
          <p:cNvPr id="101" name="CustomShape 7"/>
          <p:cNvSpPr/>
          <p:nvPr/>
        </p:nvSpPr>
        <p:spPr>
          <a:xfrm>
            <a:off x="3522240" y="1420560"/>
            <a:ext cx="5497920" cy="731880"/>
          </a:xfrm>
          <a:prstGeom prst="rect">
            <a:avLst/>
          </a:prstGeom>
          <a:noFill/>
          <a:ln>
            <a:noFill/>
          </a:ln>
        </p:spPr>
        <p:style>
          <a:lnRef idx="0"/>
          <a:fillRef idx="0"/>
          <a:effectRef idx="0"/>
          <a:fontRef idx="minor"/>
        </p:style>
        <p:txBody>
          <a:bodyPr tIns="91440" bIns="91440">
            <a:spAutoFit/>
          </a:bodyPr>
          <a:p>
            <a:pPr>
              <a:lnSpc>
                <a:spcPct val="100000"/>
              </a:lnSpc>
              <a:tabLst>
                <a:tab algn="l" pos="0"/>
              </a:tabLst>
            </a:pPr>
            <a:r>
              <a:rPr b="0" lang="pt-BR" sz="1800" spc="-1" strike="noStrike">
                <a:solidFill>
                  <a:srgbClr val="000000"/>
                </a:solidFill>
                <a:latin typeface="Calibri"/>
                <a:ea typeface="Calibri"/>
              </a:rPr>
              <a:t>Esses raios formam o mesmo ângulo em relação à reta normal.</a:t>
            </a:r>
            <a:endParaRPr b="0" lang="pt-BR" sz="1800" spc="-1" strike="noStrike">
              <a:latin typeface="Arial"/>
            </a:endParaRPr>
          </a:p>
        </p:txBody>
      </p:sp>
    </p:spTree>
  </p:cSld>
  <mc:AlternateContent>
    <mc:Choice Requires="p14">
      <p:transition spd="slow" p14:dur="2000"/>
    </mc:Choice>
    <mc:Fallback>
      <p:transition spd="slow"/>
    </mc:Fallback>
  </mc:AlternateContent>
  <p:timing>
    <p:tnLst>
      <p:par>
        <p:cTn id="61" dur="indefinite" restart="never" nodeType="tmRoot">
          <p:childTnLst>
            <p:seq>
              <p:cTn id="62" dur="indefinite" nodeType="mainSeq">
                <p:childTnLst>
                  <p:par>
                    <p:cTn id="63" fill="hold">
                      <p:stCondLst>
                        <p:cond delay="indefinite"/>
                      </p:stCondLst>
                      <p:childTnLst>
                        <p:par>
                          <p:cTn id="64" fill="hold">
                            <p:stCondLst>
                              <p:cond delay="0"/>
                            </p:stCondLst>
                            <p:childTnLst>
                              <p:par>
                                <p:cTn id="65" nodeType="clickEffect" fill="hold" presetClass="entr" presetID="10">
                                  <p:stCondLst>
                                    <p:cond delay="0"/>
                                  </p:stCondLst>
                                  <p:childTnLst>
                                    <p:set>
                                      <p:cBhvr>
                                        <p:cTn id="66" dur="1" fill="hold">
                                          <p:stCondLst>
                                            <p:cond delay="0"/>
                                          </p:stCondLst>
                                        </p:cTn>
                                        <p:tgtEl>
                                          <p:spTgt spid="97"/>
                                        </p:tgtEl>
                                        <p:attrNameLst>
                                          <p:attrName>style.visibility</p:attrName>
                                        </p:attrNameLst>
                                      </p:cBhvr>
                                      <p:to>
                                        <p:strVal val="visible"/>
                                      </p:to>
                                    </p:set>
                                    <p:animEffect filter="fade" transition="in">
                                      <p:cBhvr additive="repl">
                                        <p:cTn id="67" dur="1000"/>
                                        <p:tgtEl>
                                          <p:spTgt spid="97"/>
                                        </p:tgtEl>
                                      </p:cBhvr>
                                    </p:animEffect>
                                  </p:childTnLst>
                                </p:cTn>
                              </p:par>
                              <p:par>
                                <p:cTn id="68" nodeType="withEffect" fill="hold" presetClass="entr" presetID="10">
                                  <p:stCondLst>
                                    <p:cond delay="0"/>
                                  </p:stCondLst>
                                  <p:childTnLst>
                                    <p:set>
                                      <p:cBhvr>
                                        <p:cTn id="69" dur="1" fill="hold">
                                          <p:stCondLst>
                                            <p:cond delay="0"/>
                                          </p:stCondLst>
                                        </p:cTn>
                                        <p:tgtEl>
                                          <p:spTgt spid="91"/>
                                        </p:tgtEl>
                                        <p:attrNameLst>
                                          <p:attrName>style.visibility</p:attrName>
                                        </p:attrNameLst>
                                      </p:cBhvr>
                                      <p:to>
                                        <p:strVal val="visible"/>
                                      </p:to>
                                    </p:set>
                                    <p:animEffect filter="fade" transition="in">
                                      <p:cBhvr additive="repl">
                                        <p:cTn id="70" dur="2000"/>
                                        <p:tgtEl>
                                          <p:spTgt spid="91"/>
                                        </p:tgtEl>
                                      </p:cBhvr>
                                    </p:animEffect>
                                  </p:childTnLst>
                                </p:cTn>
                              </p:par>
                            </p:childTnLst>
                          </p:cTn>
                        </p:par>
                      </p:childTnLst>
                    </p:cTn>
                  </p:par>
                  <p:par>
                    <p:cTn id="71" fill="hold">
                      <p:stCondLst>
                        <p:cond delay="indefinite"/>
                      </p:stCondLst>
                      <p:childTnLst>
                        <p:par>
                          <p:cTn id="72" fill="hold">
                            <p:stCondLst>
                              <p:cond delay="0"/>
                            </p:stCondLst>
                            <p:childTnLst>
                              <p:par>
                                <p:cTn id="73" nodeType="clickEffect" fill="hold" presetClass="entr" presetID="10">
                                  <p:stCondLst>
                                    <p:cond delay="0"/>
                                  </p:stCondLst>
                                  <p:childTnLst>
                                    <p:set>
                                      <p:cBhvr>
                                        <p:cTn id="74" dur="1" fill="hold">
                                          <p:stCondLst>
                                            <p:cond delay="0"/>
                                          </p:stCondLst>
                                        </p:cTn>
                                        <p:tgtEl>
                                          <p:spTgt spid="101"/>
                                        </p:tgtEl>
                                        <p:attrNameLst>
                                          <p:attrName>style.visibility</p:attrName>
                                        </p:attrNameLst>
                                      </p:cBhvr>
                                      <p:to>
                                        <p:strVal val="visible"/>
                                      </p:to>
                                    </p:set>
                                    <p:animEffect filter="fade" transition="in">
                                      <p:cBhvr additive="repl">
                                        <p:cTn id="75" dur="1100"/>
                                        <p:tgtEl>
                                          <p:spTgt spid="101"/>
                                        </p:tgtEl>
                                      </p:cBhvr>
                                    </p:animEffect>
                                  </p:childTnLst>
                                </p:cTn>
                              </p:par>
                              <p:par>
                                <p:cTn id="76" nodeType="withEffect" fill="hold" presetClass="entr" presetID="10">
                                  <p:stCondLst>
                                    <p:cond delay="0"/>
                                  </p:stCondLst>
                                  <p:childTnLst>
                                    <p:set>
                                      <p:cBhvr>
                                        <p:cTn id="77" dur="1" fill="hold">
                                          <p:stCondLst>
                                            <p:cond delay="0"/>
                                          </p:stCondLst>
                                        </p:cTn>
                                        <p:tgtEl>
                                          <p:spTgt spid="92"/>
                                        </p:tgtEl>
                                        <p:attrNameLst>
                                          <p:attrName>style.visibility</p:attrName>
                                        </p:attrNameLst>
                                      </p:cBhvr>
                                      <p:to>
                                        <p:strVal val="visible"/>
                                      </p:to>
                                    </p:set>
                                    <p:animEffect filter="fade" transition="in">
                                      <p:cBhvr additive="repl">
                                        <p:cTn id="78" dur="2000"/>
                                        <p:tgtEl>
                                          <p:spTgt spid="92"/>
                                        </p:tgtEl>
                                      </p:cBhvr>
                                    </p:animEffect>
                                  </p:childTnLst>
                                </p:cTn>
                              </p:par>
                            </p:childTnLst>
                          </p:cTn>
                        </p:par>
                      </p:childTnLst>
                    </p:cTn>
                  </p:par>
                  <p:par>
                    <p:cTn id="79" fill="hold">
                      <p:stCondLst>
                        <p:cond delay="indefinite"/>
                      </p:stCondLst>
                      <p:childTnLst>
                        <p:par>
                          <p:cTn id="80" fill="hold">
                            <p:stCondLst>
                              <p:cond delay="0"/>
                            </p:stCondLst>
                            <p:childTnLst>
                              <p:par>
                                <p:cTn id="81" nodeType="clickEffect" fill="hold" presetClass="entr" presetID="10">
                                  <p:stCondLst>
                                    <p:cond delay="0"/>
                                  </p:stCondLst>
                                  <p:childTnLst>
                                    <p:set>
                                      <p:cBhvr>
                                        <p:cTn id="82" dur="1" fill="hold">
                                          <p:stCondLst>
                                            <p:cond delay="0"/>
                                          </p:stCondLst>
                                        </p:cTn>
                                        <p:tgtEl>
                                          <p:spTgt spid="98"/>
                                        </p:tgtEl>
                                        <p:attrNameLst>
                                          <p:attrName>style.visibility</p:attrName>
                                        </p:attrNameLst>
                                      </p:cBhvr>
                                      <p:to>
                                        <p:strVal val="visible"/>
                                      </p:to>
                                    </p:set>
                                    <p:animEffect filter="fade" transition="in">
                                      <p:cBhvr additive="repl">
                                        <p:cTn id="83" dur="1000"/>
                                        <p:tgtEl>
                                          <p:spTgt spid="98"/>
                                        </p:tgtEl>
                                      </p:cBhvr>
                                    </p:animEffect>
                                  </p:childTnLst>
                                </p:cTn>
                              </p:par>
                              <p:par>
                                <p:cTn id="84" nodeType="withEffect" fill="hold" presetClass="entr" presetID="10">
                                  <p:stCondLst>
                                    <p:cond delay="0"/>
                                  </p:stCondLst>
                                  <p:childTnLst>
                                    <p:set>
                                      <p:cBhvr>
                                        <p:cTn id="85" dur="1" fill="hold">
                                          <p:stCondLst>
                                            <p:cond delay="0"/>
                                          </p:stCondLst>
                                        </p:cTn>
                                        <p:tgtEl>
                                          <p:spTgt spid="93"/>
                                        </p:tgtEl>
                                        <p:attrNameLst>
                                          <p:attrName>style.visibility</p:attrName>
                                        </p:attrNameLst>
                                      </p:cBhvr>
                                      <p:to>
                                        <p:strVal val="visible"/>
                                      </p:to>
                                    </p:set>
                                    <p:animEffect filter="fade" transition="in">
                                      <p:cBhvr additive="repl">
                                        <p:cTn id="86" dur="2000"/>
                                        <p:tgtEl>
                                          <p:spTgt spid="93"/>
                                        </p:tgtEl>
                                      </p:cBhvr>
                                    </p:animEffect>
                                  </p:childTnLst>
                                </p:cTn>
                              </p:par>
                            </p:childTnLst>
                          </p:cTn>
                        </p:par>
                      </p:childTnLst>
                    </p:cTn>
                  </p:par>
                  <p:par>
                    <p:cTn id="87" fill="hold">
                      <p:stCondLst>
                        <p:cond delay="indefinite"/>
                      </p:stCondLst>
                      <p:childTnLst>
                        <p:par>
                          <p:cTn id="88" fill="hold">
                            <p:stCondLst>
                              <p:cond delay="0"/>
                            </p:stCondLst>
                            <p:childTnLst>
                              <p:par>
                                <p:cTn id="89" nodeType="clickEffect" fill="hold" presetClass="entr" presetID="10">
                                  <p:stCondLst>
                                    <p:cond delay="0"/>
                                  </p:stCondLst>
                                  <p:childTnLst>
                                    <p:set>
                                      <p:cBhvr>
                                        <p:cTn id="90" dur="1" fill="hold">
                                          <p:stCondLst>
                                            <p:cond delay="0"/>
                                          </p:stCondLst>
                                        </p:cTn>
                                        <p:tgtEl>
                                          <p:spTgt spid="99"/>
                                        </p:tgtEl>
                                        <p:attrNameLst>
                                          <p:attrName>style.visibility</p:attrName>
                                        </p:attrNameLst>
                                      </p:cBhvr>
                                      <p:to>
                                        <p:strVal val="visible"/>
                                      </p:to>
                                    </p:set>
                                    <p:animEffect filter="fade" transition="in">
                                      <p:cBhvr additive="repl">
                                        <p:cTn id="91" dur="1000"/>
                                        <p:tgtEl>
                                          <p:spTgt spid="99"/>
                                        </p:tgtEl>
                                      </p:cBhvr>
                                    </p:animEffect>
                                  </p:childTnLst>
                                </p:cTn>
                              </p:par>
                              <p:par>
                                <p:cTn id="92" nodeType="withEffect" fill="hold" presetClass="entr" presetID="10">
                                  <p:stCondLst>
                                    <p:cond delay="0"/>
                                  </p:stCondLst>
                                  <p:childTnLst>
                                    <p:set>
                                      <p:cBhvr>
                                        <p:cTn id="93" dur="1" fill="hold">
                                          <p:stCondLst>
                                            <p:cond delay="0"/>
                                          </p:stCondLst>
                                        </p:cTn>
                                        <p:tgtEl>
                                          <p:spTgt spid="94"/>
                                        </p:tgtEl>
                                        <p:attrNameLst>
                                          <p:attrName>style.visibility</p:attrName>
                                        </p:attrNameLst>
                                      </p:cBhvr>
                                      <p:to>
                                        <p:strVal val="visible"/>
                                      </p:to>
                                    </p:set>
                                    <p:animEffect filter="fade" transition="in">
                                      <p:cBhvr additive="repl">
                                        <p:cTn id="94" dur="2000"/>
                                        <p:tgtEl>
                                          <p:spTgt spid="94"/>
                                        </p:tgtEl>
                                      </p:cBhvr>
                                    </p:animEffect>
                                  </p:childTnLst>
                                </p:cTn>
                              </p:par>
                            </p:childTnLst>
                          </p:cTn>
                        </p:par>
                      </p:childTnLst>
                    </p:cTn>
                  </p:par>
                  <p:par>
                    <p:cTn id="95" fill="hold">
                      <p:stCondLst>
                        <p:cond delay="indefinite"/>
                      </p:stCondLst>
                      <p:childTnLst>
                        <p:par>
                          <p:cTn id="96" fill="hold">
                            <p:stCondLst>
                              <p:cond delay="0"/>
                            </p:stCondLst>
                            <p:childTnLst>
                              <p:par>
                                <p:cTn id="97" nodeType="clickEffect" fill="hold" presetClass="entr" presetID="23" presetSubtype="16">
                                  <p:stCondLst>
                                    <p:cond delay="0"/>
                                  </p:stCondLst>
                                  <p:childTnLst>
                                    <p:set>
                                      <p:cBhvr>
                                        <p:cTn id="98" dur="1" fill="hold">
                                          <p:stCondLst>
                                            <p:cond delay="0"/>
                                          </p:stCondLst>
                                        </p:cTn>
                                        <p:tgtEl>
                                          <p:spTgt spid="100"/>
                                        </p:tgtEl>
                                        <p:attrNameLst>
                                          <p:attrName>style.visibility</p:attrName>
                                        </p:attrNameLst>
                                      </p:cBhvr>
                                      <p:to>
                                        <p:strVal val="visible"/>
                                      </p:to>
                                    </p:set>
                                    <p:anim calcmode="lin" valueType="num">
                                      <p:cBhvr additive="repl">
                                        <p:cTn id="99" dur="1000"/>
                                        <p:tgtEl>
                                          <p:spTgt spid="100"/>
                                        </p:tgtEl>
                                        <p:attrNameLst>
                                          <p:attrName>ppt_w</p:attrName>
                                        </p:attrNameLst>
                                      </p:cBhvr>
                                      <p:tavLst>
                                        <p:tav tm="0">
                                          <p:val>
                                            <p:strVal val="0"/>
                                          </p:val>
                                        </p:tav>
                                        <p:tav tm="100000">
                                          <p:val>
                                            <p:strVal val="#ppt_w"/>
                                          </p:val>
                                        </p:tav>
                                      </p:tavLst>
                                    </p:anim>
                                    <p:anim calcmode="lin" valueType="num">
                                      <p:cBhvr additive="repl">
                                        <p:cTn id="100" dur="1000"/>
                                        <p:tgtEl>
                                          <p:spTgt spid="100"/>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16</TotalTime>
  <Application>LibreOffice/6.4.7.2$Linux_X86_64 LibreOffice_project/40$Build-2</Applicat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2020-03-25T23:26:05Z</dcterms:created>
  <dc:creator>Usuário do Windows</dc:creator>
  <dc:description/>
  <dc:language>pt-BR</dc:language>
  <cp:lastModifiedBy/>
  <dcterms:modified xsi:type="dcterms:W3CDTF">2024-09-10T14:22:26Z</dcterms:modified>
  <cp:revision>1</cp:revision>
  <dc:subject/>
  <dc:title/>
</cp:coreProperties>
</file>